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811F4-AFA0-44BE-961E-BBB0D290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828D6-8B29-497A-9D4C-F8ADAC941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B1AC2-4FCC-49E5-A1D6-482D3D406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C0875-3BD7-49D8-9659-605621032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D6BB6A-4131-4519-902A-44C3C92F7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283CAD-E6D6-4B9F-9E0E-3A59BEC20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27B2F-1C41-4471-811D-B0961E90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3DE05-59F8-4FA5-8EE7-6AFA3DCA2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3BAEE-2BB6-479C-98B2-776285071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109EE-F459-4176-8BCD-5F41A989A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DEBD5-6498-49FC-834C-19C766F3A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202405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幼儿教师园本培训心得体会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培训中的挑战与困难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56" b="18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76" b="276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幼儿教育现状及发展趋势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幼儿教育重要性日益凸显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随着社会对儿童早期教育的关注度不断提高，幼儿教育的地位逐渐上升，成为教育体系中的重要组成部分。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教育理念不断更新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现代幼儿教育理念强调儿童全面发展，注重培养孩子的自主性、创造性和社会适应性。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教育模式多样化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针对不同年龄段和特点的幼儿，教育模式不断创新，如蒙台梭利教育法、瑞吉欧教育法等被广泛应用。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幼儿教师需要具备丰富的教育学、心理学等专业知识，以及熟练掌握各类教育方法和技能。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观察与评估能力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善于观察幼儿行为，准确评估幼儿发展水平，为幼儿提供个性化教育方案。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与幼儿、家长和同事保持良好沟通，协作完成教育任务，共同促进幼儿成长。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幼儿教师专业素养提升需求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促进教师专业成长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培训有助于激发教师的自我发展意识，推动教师在专业领域不断成长。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推动幼儿园整体发展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优质的教师培训能够提升幼儿园整体教育质量，增强幼儿园的社会声誉和竞争力。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提升教师教育教学能力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通过培训，使教师掌握先进的教育理念和方法，提高教育教学水平。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园本培训目标与意义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培训内容与过程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00" r="118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教育观念的转变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通过培训，我深刻认识到幼儿教育的重要性，以及教师在幼儿成长过程中的角色定位。我逐渐摒弃了传统的教学观念，开始关注幼儿的个体差异和全面发展。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教育理论的更新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培训中，我们学习了最新的幼儿教育理论，如多元智能理论、建构主义理论等。这些理论不仅丰富了我的教育知识，还为我提供了更多的教育视角和思考维度。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教育方法的拓展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除了传统的讲授法、讨论法等，我们还学习了项目式学习、探究式学习等新的教学方法。这些方法更加注重幼儿的主体性和实践性，有助于提高教学效果。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理论学习：教育理念更新与拓展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教学设计能力的提升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通过培训，我掌握了如何制定教学目标、设计教学内容和选择教学方法等教学设计的核心技能。我能够根据不同的主题和幼儿的特点，设计出有趣、有效的教学活动。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教学实施能力的增强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培训中，我们进行了多次模拟教学和实际教学操作。通过这些实践，我逐渐熟悉了教学流程，提高了自己的教学实施能力。我能够灵活运用各种教学方法和手段，激发幼儿的学习兴趣和积极性。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教学评价能力的完善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培训使我认识到教学评价的重要性。我学会了如何制定评价标准、选择评价方法和处理评价结果等教学评价的关键技能。通过教学评价，我能够及时了解幼儿的学习情况，为后续教学提供有针对性的改进建议。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实践操作：教学技能提升与运用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培训中，我们来自不同地区的幼儿教师互相交流了各自的教学经验和心得。这些分享让我了解到不同地域、不同文化背景下的幼儿教育实践，拓宽了我的教育视野。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问题探讨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在培训过程中，我们针对一些共性和个性问题进行了深入的探讨。例如，如何面对幼儿的个体差异、如何处理教学中的突发事件等。通过探讨，我们找到了解决问题的方法和策略，也提高了自己的问题解决能力。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培训还为我们提供了与专家、学者进行合作交流的机会。通过与他们的交流，我不仅获得了更多的专业知识和建议，还建立了广泛的人脉资源，为今后的职业发展打下了坚实的基础。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互动交流：经验分享与问题探讨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培训收获与感悟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708" r="5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通过培训，我更加了解了儿童心理发展的特点和规律，能够更好地理解幼儿的行为和需求。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深入了解儿童心理发展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培训中接触到了先进的教育理念，如儿童中心主义、多元智能理论等，使我更加明确教育目标和方向。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掌握先进教育理念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学习了幼儿教育的相关理论、教学方法和技巧，使我的知识结构更加优化，教育水平得到提升。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拓展教育教学知识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知识结构优化，提升教育水平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通过培训，我学习了多种教学方法，如游戏化教学、项目式学习等，能够更好地激发幼儿的学习兴趣和积极性。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实践多种教学方法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培训使我更加关注每个幼儿的个体差异，能够根据不同幼儿的特点和需求进行有针对性的教学。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注重个体差异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000" b="9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培训中强调了教学评价和反思的重要性，使我能够及时发现教学中存在的问题并进行改进，从而提高教学质量。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强化评价与反思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教学方法改进，提高教学质量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https://d.book118.com/467132024052006032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2024-09-05T04:01:56.645</cp:lastPrinted>
  <dcterms:created xsi:type="dcterms:W3CDTF">2024-09-04T20:01:56Z</dcterms:created>
  <dcterms:modified xsi:type="dcterms:W3CDTF">2024-09-04T20:01:58Z</dcterms:modified>
</cp:coreProperties>
</file>