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2FA08-2FB9-4053-9904-ACBABA9F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D4C80-45B8-4010-B45A-CE4B8F385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F1F2F-CE78-40D8-A351-3F81F516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BDE4D-E0E9-4697-B4D8-DCEF9F2EB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D3D43-18E8-4579-A529-6DB9C7DE6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2B16F-224F-4BE8-A117-1CFAEB66E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EC0E4-8DA5-4DE0-93EC-7BE17E02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DF59B-1660-4E2E-8A54-53FCF15BF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A13A9-A2DB-4B88-AFE4-F3BE44C5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66AAC-EC40-4308-A960-60B7403F1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9301-F903-475D-8FF8-FDB386498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4150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肿瘤的危险因素及预防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肿瘤的危险因素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肿瘤筛查与早期发现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肿瘤治疗与康复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肿瘤的危险因素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76" r="28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家族中有肿瘤患者的人群，其患病风险相对较高。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某些基因突变与肿瘤发生密切相关，如BRCA1和BRCA2基因突变与乳腺癌发病风险增加有关。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长期接触有毒有害物质、放射性物质等环境污染物，增加肿瘤发生风险。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某些职业长期暴露于有害物质，如石棉、苯等，增加相关肿瘤的发病风险。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31" r="1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长期摄入高热量、高脂肪、高糖、高盐等不健康食物，增加消化系统肿瘤、心血管疾病等的风险。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长期久坐、缺乏运动的生活方式，增加肥胖、糖尿病等疾病的风险，进而增加肿瘤发生风险。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92" r="13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某些病毒如HPV、EB病毒等与肿瘤发生有关，如宫颈癌、鼻咽癌等。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长期慢性炎症刺激可能导致组织细胞异常增生，进而发展为肿瘤。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慢性炎症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感染与炎症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保证摄入各种营养素，包括蛋白质、脂肪、碳水化合物、维生素和矿物质，以维持身体健康。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多摄入蔬菜水果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蔬菜水果富含多种维生素和矿物质，有助于提高免疫力，预防肿瘤。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避免过度摄入高热量食物，以防止肥胖和其他慢性疾病的发生。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减少加工食品和腌制食品的摄入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加工食品和腌制食品中含有较高的盐分和其他有害物质，应尽量少吃。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94" r="2719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定期运动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每周至少进行150分钟的中等强度有氧运动，如快走、骑车、游泳等，有助于提高身体素质和预防肿瘤。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增强肌肉力量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进行适量的力量训练，增强肌肉力量，提高身体代谢水平。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避免久坐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长时间久坐会增加患某些肿瘤的风险，应定时起身活动。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https://d.book118.com/467134150036006044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2024-09-18T12:12:46.758</cp:lastPrinted>
  <dcterms:created xsi:type="dcterms:W3CDTF">2024-09-18T04:12:46Z</dcterms:created>
  <dcterms:modified xsi:type="dcterms:W3CDTF">2024-09-18T04:12:48Z</dcterms:modified>
</cp:coreProperties>
</file>