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0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CAE53AD-8E3C-4A32-9353-659A948537D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43046-F6C7-4E2B-B21A-982B6A7F6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53893-020E-4071-9ADA-FF353722E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590F4-0301-48FE-A465-7A13839C1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95E6E-8E6F-4BC3-B3F7-5D1E2C28E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3E53A-18E6-46A4-AB69-A706D18C7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0C97B-38F5-4B02-A85D-2A59B7B3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92F52A-4F12-471B-B6F6-BE3A2A97E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70E2F-8C11-48F7-A5DA-B3E680F6A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72D44-51D0-4C61-BA32-722EC9542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5BD5A-6E64-4D57-BDA9-445244434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0B744-B581-4985-85D4-AD70E70FB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385F779-31C7-452A-ADEB-E20801F6ED4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F8271E3-7662-45BD-85B6-D0E53BF62AF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602316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-720" y="-18360"/>
            <a:ext cx="12192120" cy="6894000"/>
          </a:xfrm>
          <a:prstGeom prst="rect">
            <a:avLst/>
          </a:prstGeom>
          <a:ln w="0">
            <a:noFill/>
          </a:ln>
        </p:spPr>
      </p:pic>
      <p:sp>
        <p:nvSpPr>
          <p:cNvPr id="73" name="矩形 19"/>
          <p:cNvSpPr/>
          <p:nvPr/>
        </p:nvSpPr>
        <p:spPr>
          <a:xfrm>
            <a:off x="6622920" y="4444200"/>
            <a:ext cx="3187440" cy="993240"/>
          </a:xfrm>
          <a:prstGeom prst="rect">
            <a:avLst/>
          </a:prstGeom>
          <a:solidFill>
            <a:srgbClr val="C2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4" name="椭圆 21"/>
          <p:cNvSpPr/>
          <p:nvPr/>
        </p:nvSpPr>
        <p:spPr>
          <a:xfrm>
            <a:off x="6990840" y="4664160"/>
            <a:ext cx="81000" cy="1731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5" name="椭圆 22"/>
          <p:cNvSpPr/>
          <p:nvPr/>
        </p:nvSpPr>
        <p:spPr>
          <a:xfrm>
            <a:off x="9229680" y="4664160"/>
            <a:ext cx="81000" cy="1731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4734720" y="858600"/>
            <a:ext cx="70862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提升幼儿协作精神的途径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6889680" y="4577760"/>
            <a:ext cx="259416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-14760"/>
            <a:ext cx="12192120" cy="688680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328480" y="304668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6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5402520" y="1430640"/>
            <a:ext cx="6406200" cy="4551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游戏活动中的协作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课堂教学中的协作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家庭教育中的协作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社会互动中的协作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1673280" y="3988440"/>
            <a:ext cx="90763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28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2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84" name="组合 4"/>
          <p:cNvGrpSpPr/>
          <p:nvPr/>
        </p:nvGrpSpPr>
        <p:grpSpPr>
          <a:xfrm>
            <a:off x="4588560" y="201240"/>
            <a:ext cx="3015720" cy="3873600"/>
            <a:chOff x="4588560" y="201240"/>
            <a:chExt cx="3015720" cy="3873600"/>
          </a:xfrm>
        </p:grpSpPr>
        <p:sp>
          <p:nvSpPr>
            <p:cNvPr id="85" name="菱形 5"/>
            <p:cNvSpPr/>
            <p:nvPr/>
          </p:nvSpPr>
          <p:spPr>
            <a:xfrm flipV="1">
              <a:off x="4588560" y="994320"/>
              <a:ext cx="3015720" cy="3079800"/>
            </a:xfrm>
            <a:prstGeom prst="diamond">
              <a:avLst/>
            </a:prstGeom>
            <a:solidFill>
              <a:srgbClr val="C2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6" name="菱形 6"/>
            <p:cNvSpPr/>
            <p:nvPr/>
          </p:nvSpPr>
          <p:spPr>
            <a:xfrm>
              <a:off x="4657320" y="201240"/>
              <a:ext cx="2877480" cy="2938320"/>
            </a:xfrm>
            <a:prstGeom prst="diamond">
              <a:avLst/>
            </a:prstGeom>
            <a:noFill/>
            <a:ln>
              <a:solidFill>
                <a:srgbClr val="C2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87" name="PlaceHolder 2"/>
          <p:cNvSpPr>
            <a:spLocks noGrp="1"/>
          </p:cNvSpPr>
          <p:nvPr>
            <p:ph/>
          </p:nvPr>
        </p:nvSpPr>
        <p:spPr>
          <a:xfrm>
            <a:off x="3251880" y="2114640"/>
            <a:ext cx="5672160" cy="6303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algn="ctr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1380600" y="1220400"/>
            <a:ext cx="7425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28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提升幼儿协作精神的重要性</a:t>
            </a:r>
            <a:endParaRPr lang="en-US" sz="2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精神的培养在幼儿教育中至关重要。通过协作，幼儿可以学会与他人相处、分享和互助，培养出团队意识和合作能力，这对于他们的未来社交和工作发展都有着积极影响。本章将深入探讨如何提升幼儿的协作精神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环形箭头 1"/>
          <p:cNvSpPr/>
          <p:nvPr/>
        </p:nvSpPr>
        <p:spPr>
          <a:xfrm rot="20040000" flipH="1" flipV="1">
            <a:off x="7395480" y="1897920"/>
            <a:ext cx="4023000" cy="4023000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249306"/>
              <a:gd name="adj5" fmla="val 12500"/>
            </a:avLst>
          </a:prstGeom>
          <a:solidFill>
            <a:srgbClr val="C00000">
              <a:alpha val="3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1" name="椭圆 3"/>
          <p:cNvSpPr/>
          <p:nvPr/>
        </p:nvSpPr>
        <p:spPr>
          <a:xfrm>
            <a:off x="7354440" y="3193920"/>
            <a:ext cx="1202400" cy="1170000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椭圆 6"/>
          <p:cNvSpPr/>
          <p:nvPr/>
        </p:nvSpPr>
        <p:spPr>
          <a:xfrm>
            <a:off x="10259640" y="3193920"/>
            <a:ext cx="1202400" cy="1170000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椭圆 7"/>
          <p:cNvSpPr/>
          <p:nvPr/>
        </p:nvSpPr>
        <p:spPr>
          <a:xfrm>
            <a:off x="8806680" y="1811520"/>
            <a:ext cx="1202400" cy="1170000"/>
          </a:xfrm>
          <a:prstGeom prst="ellipse">
            <a:avLst/>
          </a:prstGeom>
          <a:solidFill>
            <a:srgbClr val="DC7C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椭圆 8"/>
          <p:cNvSpPr/>
          <p:nvPr/>
        </p:nvSpPr>
        <p:spPr>
          <a:xfrm>
            <a:off x="8806680" y="4809600"/>
            <a:ext cx="1202400" cy="1170000"/>
          </a:xfrm>
          <a:prstGeom prst="ellipse">
            <a:avLst/>
          </a:prstGeom>
          <a:solidFill>
            <a:srgbClr val="DC7C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íṩľíḍè-Freeform: Shape 86"/>
          <p:cNvSpPr/>
          <p:nvPr/>
        </p:nvSpPr>
        <p:spPr>
          <a:xfrm>
            <a:off x="9123840" y="5096520"/>
            <a:ext cx="574200" cy="574200"/>
          </a:xfrm>
          <a:custGeom>
            <a:gdLst>
              <a:gd name="textAreaLeft" fmla="*/ 0 w 574200"/>
              <a:gd name="textAreaRight" fmla="*/ 574560 w 574200"/>
              <a:gd name="textAreaTop" fmla="*/ 0 h 574200"/>
              <a:gd name="textAreaBottom" fmla="*/ 574560 h 574200"/>
            </a:gdLst>
            <a:rect l="textAreaLeft" t="textAreaTop" r="textAreaRight" b="textAreaBottom"/>
            <a:pathLst>
              <a:path w="308" h="308">
                <a:moveTo>
                  <a:pt x="154" y="0"/>
                </a:moveTo>
                <a:cubicBezTo>
                  <a:pt x="69" y="0"/>
                  <a:pt x="0" y="69"/>
                  <a:pt x="0" y="154"/>
                </a:cubicBezTo>
                <a:cubicBezTo>
                  <a:pt x="0" y="239"/>
                  <a:pt x="69" y="308"/>
                  <a:pt x="154" y="308"/>
                </a:cubicBezTo>
                <a:cubicBezTo>
                  <a:pt x="239" y="308"/>
                  <a:pt x="308" y="239"/>
                  <a:pt x="308" y="154"/>
                </a:cubicBezTo>
                <a:cubicBezTo>
                  <a:pt x="308" y="69"/>
                  <a:pt x="239" y="0"/>
                  <a:pt x="154" y="0"/>
                </a:cubicBezTo>
                <a:close/>
                <a:moveTo>
                  <a:pt x="165" y="62"/>
                </a:moveTo>
                <a:cubicBezTo>
                  <a:pt x="174" y="56"/>
                  <a:pt x="183" y="71"/>
                  <a:pt x="174" y="77"/>
                </a:cubicBezTo>
                <a:cubicBezTo>
                  <a:pt x="169" y="79"/>
                  <a:pt x="172" y="86"/>
                  <a:pt x="174" y="90"/>
                </a:cubicBezTo>
                <a:cubicBezTo>
                  <a:pt x="177" y="95"/>
                  <a:pt x="181" y="101"/>
                  <a:pt x="182" y="107"/>
                </a:cubicBezTo>
                <a:cubicBezTo>
                  <a:pt x="185" y="119"/>
                  <a:pt x="181" y="132"/>
                  <a:pt x="169" y="136"/>
                </a:cubicBezTo>
                <a:cubicBezTo>
                  <a:pt x="158" y="140"/>
                  <a:pt x="153" y="123"/>
                  <a:pt x="164" y="120"/>
                </a:cubicBezTo>
                <a:cubicBezTo>
                  <a:pt x="172" y="117"/>
                  <a:pt x="157" y="95"/>
                  <a:pt x="156" y="91"/>
                </a:cubicBezTo>
                <a:cubicBezTo>
                  <a:pt x="152" y="80"/>
                  <a:pt x="154" y="68"/>
                  <a:pt x="165" y="62"/>
                </a:cubicBezTo>
                <a:close/>
                <a:moveTo>
                  <a:pt x="117" y="62"/>
                </a:moveTo>
                <a:cubicBezTo>
                  <a:pt x="126" y="56"/>
                  <a:pt x="135" y="71"/>
                  <a:pt x="125" y="77"/>
                </a:cubicBezTo>
                <a:cubicBezTo>
                  <a:pt x="121" y="79"/>
                  <a:pt x="124" y="86"/>
                  <a:pt x="126" y="90"/>
                </a:cubicBezTo>
                <a:cubicBezTo>
                  <a:pt x="129" y="95"/>
                  <a:pt x="133" y="101"/>
                  <a:pt x="134" y="107"/>
                </a:cubicBezTo>
                <a:cubicBezTo>
                  <a:pt x="137" y="119"/>
                  <a:pt x="133" y="132"/>
                  <a:pt x="120" y="136"/>
                </a:cubicBezTo>
                <a:cubicBezTo>
                  <a:pt x="110" y="140"/>
                  <a:pt x="105" y="123"/>
                  <a:pt x="116" y="120"/>
                </a:cubicBezTo>
                <a:cubicBezTo>
                  <a:pt x="124" y="117"/>
                  <a:pt x="109" y="95"/>
                  <a:pt x="108" y="91"/>
                </a:cubicBezTo>
                <a:cubicBezTo>
                  <a:pt x="104" y="80"/>
                  <a:pt x="106" y="68"/>
                  <a:pt x="117" y="62"/>
                </a:cubicBezTo>
                <a:close/>
                <a:moveTo>
                  <a:pt x="230" y="218"/>
                </a:moveTo>
                <a:cubicBezTo>
                  <a:pt x="225" y="218"/>
                  <a:pt x="219" y="217"/>
                  <a:pt x="215" y="215"/>
                </a:cubicBezTo>
                <a:cubicBezTo>
                  <a:pt x="199" y="235"/>
                  <a:pt x="175" y="247"/>
                  <a:pt x="147" y="247"/>
                </a:cubicBezTo>
                <a:cubicBezTo>
                  <a:pt x="100" y="247"/>
                  <a:pt x="62" y="209"/>
                  <a:pt x="62" y="162"/>
                </a:cubicBezTo>
                <a:cubicBezTo>
                  <a:pt x="62" y="156"/>
                  <a:pt x="62" y="151"/>
                  <a:pt x="63" y="146"/>
                </a:cubicBezTo>
                <a:cubicBezTo>
                  <a:pt x="232" y="146"/>
                  <a:pt x="232" y="146"/>
                  <a:pt x="232" y="146"/>
                </a:cubicBezTo>
                <a:cubicBezTo>
                  <a:pt x="232" y="146"/>
                  <a:pt x="232" y="146"/>
                  <a:pt x="232" y="146"/>
                </a:cubicBezTo>
                <a:cubicBezTo>
                  <a:pt x="251" y="147"/>
                  <a:pt x="266" y="162"/>
                  <a:pt x="266" y="182"/>
                </a:cubicBezTo>
                <a:cubicBezTo>
                  <a:pt x="266" y="202"/>
                  <a:pt x="250" y="218"/>
                  <a:pt x="230" y="21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lIns="90000" tIns="45000" rIns="90000" bIns="45000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îṣļîḑé-Freeform: Shape 49"/>
          <p:cNvSpPr/>
          <p:nvPr/>
        </p:nvSpPr>
        <p:spPr>
          <a:xfrm>
            <a:off x="7668360" y="3491280"/>
            <a:ext cx="574200" cy="574200"/>
          </a:xfrm>
          <a:custGeom>
            <a:gdLst>
              <a:gd name="textAreaLeft" fmla="*/ 0 w 574200"/>
              <a:gd name="textAreaRight" fmla="*/ 574560 w 574200"/>
              <a:gd name="textAreaTop" fmla="*/ 0 h 574200"/>
              <a:gd name="textAreaBottom" fmla="*/ 574560 h 574200"/>
            </a:gdLst>
            <a:rect l="textAreaLeft" t="textAreaTop" r="textAreaRight" b="textAreaBottom"/>
            <a:pathLst>
              <a:path w="357" h="356">
                <a:moveTo>
                  <a:pt x="178" y="0"/>
                </a:moveTo>
                <a:cubicBezTo>
                  <a:pt x="80" y="0"/>
                  <a:pt x="0" y="80"/>
                  <a:pt x="0" y="178"/>
                </a:cubicBezTo>
                <a:cubicBezTo>
                  <a:pt x="0" y="277"/>
                  <a:pt x="80" y="356"/>
                  <a:pt x="178" y="356"/>
                </a:cubicBezTo>
                <a:cubicBezTo>
                  <a:pt x="277" y="356"/>
                  <a:pt x="357" y="277"/>
                  <a:pt x="357" y="178"/>
                </a:cubicBezTo>
                <a:cubicBezTo>
                  <a:pt x="357" y="80"/>
                  <a:pt x="277" y="0"/>
                  <a:pt x="178" y="0"/>
                </a:cubicBezTo>
                <a:close/>
                <a:moveTo>
                  <a:pt x="220" y="77"/>
                </a:moveTo>
                <a:cubicBezTo>
                  <a:pt x="258" y="77"/>
                  <a:pt x="258" y="77"/>
                  <a:pt x="258" y="77"/>
                </a:cubicBezTo>
                <a:cubicBezTo>
                  <a:pt x="258" y="125"/>
                  <a:pt x="258" y="125"/>
                  <a:pt x="258" y="125"/>
                </a:cubicBezTo>
                <a:cubicBezTo>
                  <a:pt x="220" y="94"/>
                  <a:pt x="220" y="94"/>
                  <a:pt x="220" y="94"/>
                </a:cubicBezTo>
                <a:lnTo>
                  <a:pt x="220" y="77"/>
                </a:lnTo>
                <a:close/>
                <a:moveTo>
                  <a:pt x="258" y="200"/>
                </a:moveTo>
                <a:cubicBezTo>
                  <a:pt x="258" y="272"/>
                  <a:pt x="258" y="272"/>
                  <a:pt x="258" y="272"/>
                </a:cubicBezTo>
                <a:cubicBezTo>
                  <a:pt x="208" y="272"/>
                  <a:pt x="208" y="272"/>
                  <a:pt x="208" y="272"/>
                </a:cubicBezTo>
                <a:cubicBezTo>
                  <a:pt x="208" y="185"/>
                  <a:pt x="208" y="185"/>
                  <a:pt x="208" y="185"/>
                </a:cubicBezTo>
                <a:cubicBezTo>
                  <a:pt x="149" y="185"/>
                  <a:pt x="149" y="185"/>
                  <a:pt x="149" y="185"/>
                </a:cubicBezTo>
                <a:cubicBezTo>
                  <a:pt x="149" y="272"/>
                  <a:pt x="149" y="272"/>
                  <a:pt x="149" y="272"/>
                </a:cubicBezTo>
                <a:cubicBezTo>
                  <a:pt x="98" y="272"/>
                  <a:pt x="98" y="272"/>
                  <a:pt x="98" y="272"/>
                </a:cubicBezTo>
                <a:cubicBezTo>
                  <a:pt x="98" y="184"/>
                  <a:pt x="98" y="184"/>
                  <a:pt x="98" y="184"/>
                </a:cubicBezTo>
                <a:cubicBezTo>
                  <a:pt x="178" y="118"/>
                  <a:pt x="178" y="118"/>
                  <a:pt x="178" y="118"/>
                </a:cubicBezTo>
                <a:cubicBezTo>
                  <a:pt x="220" y="152"/>
                  <a:pt x="220" y="152"/>
                  <a:pt x="220" y="152"/>
                </a:cubicBezTo>
                <a:cubicBezTo>
                  <a:pt x="258" y="184"/>
                  <a:pt x="258" y="184"/>
                  <a:pt x="258" y="184"/>
                </a:cubicBezTo>
                <a:lnTo>
                  <a:pt x="258" y="200"/>
                </a:lnTo>
                <a:close/>
                <a:moveTo>
                  <a:pt x="276" y="190"/>
                </a:moveTo>
                <a:cubicBezTo>
                  <a:pt x="258" y="175"/>
                  <a:pt x="258" y="175"/>
                  <a:pt x="258" y="175"/>
                </a:cubicBezTo>
                <a:cubicBezTo>
                  <a:pt x="220" y="144"/>
                  <a:pt x="220" y="144"/>
                  <a:pt x="220" y="144"/>
                </a:cubicBezTo>
                <a:cubicBezTo>
                  <a:pt x="178" y="110"/>
                  <a:pt x="178" y="110"/>
                  <a:pt x="178" y="110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81" y="190"/>
                  <a:pt x="81" y="190"/>
                  <a:pt x="81" y="190"/>
                </a:cubicBezTo>
                <a:cubicBezTo>
                  <a:pt x="60" y="165"/>
                  <a:pt x="60" y="165"/>
                  <a:pt x="60" y="165"/>
                </a:cubicBezTo>
                <a:cubicBezTo>
                  <a:pt x="178" y="69"/>
                  <a:pt x="178" y="69"/>
                  <a:pt x="178" y="69"/>
                </a:cubicBezTo>
                <a:cubicBezTo>
                  <a:pt x="220" y="102"/>
                  <a:pt x="220" y="102"/>
                  <a:pt x="220" y="102"/>
                </a:cubicBezTo>
                <a:cubicBezTo>
                  <a:pt x="258" y="134"/>
                  <a:pt x="258" y="134"/>
                  <a:pt x="258" y="134"/>
                </a:cubicBezTo>
                <a:cubicBezTo>
                  <a:pt x="296" y="165"/>
                  <a:pt x="296" y="165"/>
                  <a:pt x="296" y="165"/>
                </a:cubicBezTo>
                <a:lnTo>
                  <a:pt x="276" y="1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lIns="90000" tIns="45000" rIns="90000" bIns="45000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îṣļîḑé-Freeform: Shape 67"/>
          <p:cNvSpPr/>
          <p:nvPr/>
        </p:nvSpPr>
        <p:spPr>
          <a:xfrm>
            <a:off x="10581480" y="3507840"/>
            <a:ext cx="557640" cy="557640"/>
          </a:xfrm>
          <a:custGeom>
            <a:gdLst>
              <a:gd name="textAreaLeft" fmla="*/ 0 w 557640"/>
              <a:gd name="textAreaRight" fmla="*/ 558000 w 557640"/>
              <a:gd name="textAreaTop" fmla="*/ 0 h 557640"/>
              <a:gd name="textAreaBottom" fmla="*/ 558000 h 557640"/>
            </a:gdLst>
            <a:rect l="textAreaLeft" t="textAreaTop" r="textAreaRight" b="textAreaBottom"/>
            <a:pathLst>
              <a:path w="290" h="289">
                <a:moveTo>
                  <a:pt x="145" y="0"/>
                </a:moveTo>
                <a:cubicBezTo>
                  <a:pt x="65" y="0"/>
                  <a:pt x="0" y="64"/>
                  <a:pt x="0" y="144"/>
                </a:cubicBezTo>
                <a:cubicBezTo>
                  <a:pt x="0" y="224"/>
                  <a:pt x="65" y="289"/>
                  <a:pt x="145" y="289"/>
                </a:cubicBezTo>
                <a:cubicBezTo>
                  <a:pt x="225" y="289"/>
                  <a:pt x="290" y="224"/>
                  <a:pt x="290" y="144"/>
                </a:cubicBezTo>
                <a:cubicBezTo>
                  <a:pt x="290" y="64"/>
                  <a:pt x="225" y="0"/>
                  <a:pt x="145" y="0"/>
                </a:cubicBezTo>
                <a:close/>
                <a:moveTo>
                  <a:pt x="173" y="144"/>
                </a:moveTo>
                <a:cubicBezTo>
                  <a:pt x="173" y="236"/>
                  <a:pt x="173" y="236"/>
                  <a:pt x="173" y="236"/>
                </a:cubicBezTo>
                <a:cubicBezTo>
                  <a:pt x="79" y="197"/>
                  <a:pt x="79" y="197"/>
                  <a:pt x="79" y="197"/>
                </a:cubicBezTo>
                <a:cubicBezTo>
                  <a:pt x="79" y="183"/>
                  <a:pt x="79" y="183"/>
                  <a:pt x="79" y="183"/>
                </a:cubicBezTo>
                <a:cubicBezTo>
                  <a:pt x="46" y="183"/>
                  <a:pt x="46" y="183"/>
                  <a:pt x="46" y="183"/>
                </a:cubicBezTo>
                <a:cubicBezTo>
                  <a:pt x="46" y="106"/>
                  <a:pt x="46" y="106"/>
                  <a:pt x="46" y="106"/>
                </a:cubicBezTo>
                <a:cubicBezTo>
                  <a:pt x="79" y="106"/>
                  <a:pt x="79" y="106"/>
                  <a:pt x="79" y="106"/>
                </a:cubicBezTo>
                <a:cubicBezTo>
                  <a:pt x="79" y="91"/>
                  <a:pt x="79" y="91"/>
                  <a:pt x="79" y="91"/>
                </a:cubicBezTo>
                <a:cubicBezTo>
                  <a:pt x="173" y="53"/>
                  <a:pt x="173" y="53"/>
                  <a:pt x="173" y="53"/>
                </a:cubicBezTo>
                <a:lnTo>
                  <a:pt x="173" y="144"/>
                </a:lnTo>
                <a:close/>
                <a:moveTo>
                  <a:pt x="182" y="196"/>
                </a:moveTo>
                <a:cubicBezTo>
                  <a:pt x="190" y="182"/>
                  <a:pt x="194" y="163"/>
                  <a:pt x="194" y="144"/>
                </a:cubicBezTo>
                <a:cubicBezTo>
                  <a:pt x="194" y="125"/>
                  <a:pt x="190" y="107"/>
                  <a:pt x="182" y="93"/>
                </a:cubicBezTo>
                <a:cubicBezTo>
                  <a:pt x="197" y="84"/>
                  <a:pt x="197" y="84"/>
                  <a:pt x="197" y="84"/>
                </a:cubicBezTo>
                <a:cubicBezTo>
                  <a:pt x="206" y="101"/>
                  <a:pt x="211" y="123"/>
                  <a:pt x="211" y="144"/>
                </a:cubicBezTo>
                <a:cubicBezTo>
                  <a:pt x="211" y="166"/>
                  <a:pt x="206" y="187"/>
                  <a:pt x="197" y="204"/>
                </a:cubicBezTo>
                <a:lnTo>
                  <a:pt x="182" y="196"/>
                </a:lnTo>
                <a:close/>
                <a:moveTo>
                  <a:pt x="225" y="225"/>
                </a:moveTo>
                <a:cubicBezTo>
                  <a:pt x="210" y="216"/>
                  <a:pt x="210" y="216"/>
                  <a:pt x="210" y="216"/>
                </a:cubicBezTo>
                <a:cubicBezTo>
                  <a:pt x="221" y="196"/>
                  <a:pt x="227" y="171"/>
                  <a:pt x="227" y="144"/>
                </a:cubicBezTo>
                <a:cubicBezTo>
                  <a:pt x="227" y="118"/>
                  <a:pt x="221" y="93"/>
                  <a:pt x="210" y="72"/>
                </a:cubicBezTo>
                <a:cubicBezTo>
                  <a:pt x="225" y="64"/>
                  <a:pt x="225" y="64"/>
                  <a:pt x="225" y="64"/>
                </a:cubicBezTo>
                <a:cubicBezTo>
                  <a:pt x="237" y="87"/>
                  <a:pt x="244" y="115"/>
                  <a:pt x="244" y="144"/>
                </a:cubicBezTo>
                <a:cubicBezTo>
                  <a:pt x="244" y="174"/>
                  <a:pt x="237" y="202"/>
                  <a:pt x="225" y="22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lIns="90000" tIns="45000" rIns="90000" bIns="45000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îṣļîḑé-Freeform: Shape 72"/>
          <p:cNvSpPr/>
          <p:nvPr/>
        </p:nvSpPr>
        <p:spPr>
          <a:xfrm>
            <a:off x="9123840" y="2112480"/>
            <a:ext cx="568080" cy="568080"/>
          </a:xfrm>
          <a:custGeom>
            <a:gdLst>
              <a:gd name="textAreaLeft" fmla="*/ 0 w 568080"/>
              <a:gd name="textAreaRight" fmla="*/ 568440 w 568080"/>
              <a:gd name="textAreaTop" fmla="*/ 0 h 568080"/>
              <a:gd name="textAreaBottom" fmla="*/ 568440 h 568080"/>
            </a:gdLst>
            <a:rect l="textAreaLeft" t="textAreaTop" r="textAreaRight" b="textAreaBottom"/>
            <a:pathLst>
              <a:path w="289" h="289">
                <a:moveTo>
                  <a:pt x="145" y="0"/>
                </a:moveTo>
                <a:cubicBezTo>
                  <a:pt x="65" y="0"/>
                  <a:pt x="0" y="65"/>
                  <a:pt x="0" y="145"/>
                </a:cubicBezTo>
                <a:cubicBezTo>
                  <a:pt x="0" y="224"/>
                  <a:pt x="65" y="289"/>
                  <a:pt x="145" y="289"/>
                </a:cubicBezTo>
                <a:cubicBezTo>
                  <a:pt x="225" y="289"/>
                  <a:pt x="289" y="224"/>
                  <a:pt x="289" y="145"/>
                </a:cubicBezTo>
                <a:cubicBezTo>
                  <a:pt x="289" y="65"/>
                  <a:pt x="225" y="0"/>
                  <a:pt x="145" y="0"/>
                </a:cubicBezTo>
                <a:close/>
                <a:moveTo>
                  <a:pt x="145" y="227"/>
                </a:moveTo>
                <a:cubicBezTo>
                  <a:pt x="132" y="227"/>
                  <a:pt x="121" y="217"/>
                  <a:pt x="121" y="204"/>
                </a:cubicBezTo>
                <a:cubicBezTo>
                  <a:pt x="121" y="191"/>
                  <a:pt x="132" y="181"/>
                  <a:pt x="145" y="181"/>
                </a:cubicBezTo>
                <a:cubicBezTo>
                  <a:pt x="158" y="181"/>
                  <a:pt x="168" y="191"/>
                  <a:pt x="168" y="204"/>
                </a:cubicBezTo>
                <a:cubicBezTo>
                  <a:pt x="168" y="217"/>
                  <a:pt x="158" y="227"/>
                  <a:pt x="145" y="227"/>
                </a:cubicBezTo>
                <a:close/>
                <a:moveTo>
                  <a:pt x="206" y="174"/>
                </a:moveTo>
                <a:cubicBezTo>
                  <a:pt x="200" y="180"/>
                  <a:pt x="191" y="180"/>
                  <a:pt x="185" y="174"/>
                </a:cubicBezTo>
                <a:cubicBezTo>
                  <a:pt x="180" y="168"/>
                  <a:pt x="180" y="168"/>
                  <a:pt x="180" y="168"/>
                </a:cubicBezTo>
                <a:cubicBezTo>
                  <a:pt x="161" y="150"/>
                  <a:pt x="132" y="150"/>
                  <a:pt x="113" y="168"/>
                </a:cubicBezTo>
                <a:cubicBezTo>
                  <a:pt x="105" y="176"/>
                  <a:pt x="105" y="176"/>
                  <a:pt x="105" y="176"/>
                </a:cubicBezTo>
                <a:cubicBezTo>
                  <a:pt x="100" y="182"/>
                  <a:pt x="90" y="182"/>
                  <a:pt x="85" y="176"/>
                </a:cubicBezTo>
                <a:cubicBezTo>
                  <a:pt x="79" y="171"/>
                  <a:pt x="79" y="161"/>
                  <a:pt x="85" y="156"/>
                </a:cubicBezTo>
                <a:cubicBezTo>
                  <a:pt x="89" y="151"/>
                  <a:pt x="89" y="151"/>
                  <a:pt x="89" y="151"/>
                </a:cubicBezTo>
                <a:cubicBezTo>
                  <a:pt x="93" y="148"/>
                  <a:pt x="93" y="148"/>
                  <a:pt x="93" y="148"/>
                </a:cubicBezTo>
                <a:cubicBezTo>
                  <a:pt x="121" y="119"/>
                  <a:pt x="167" y="118"/>
                  <a:pt x="198" y="145"/>
                </a:cubicBezTo>
                <a:cubicBezTo>
                  <a:pt x="198" y="145"/>
                  <a:pt x="198" y="146"/>
                  <a:pt x="198" y="146"/>
                </a:cubicBezTo>
                <a:cubicBezTo>
                  <a:pt x="199" y="147"/>
                  <a:pt x="199" y="147"/>
                  <a:pt x="199" y="147"/>
                </a:cubicBezTo>
                <a:cubicBezTo>
                  <a:pt x="200" y="147"/>
                  <a:pt x="200" y="147"/>
                  <a:pt x="200" y="148"/>
                </a:cubicBezTo>
                <a:cubicBezTo>
                  <a:pt x="206" y="154"/>
                  <a:pt x="206" y="154"/>
                  <a:pt x="206" y="154"/>
                </a:cubicBezTo>
                <a:cubicBezTo>
                  <a:pt x="209" y="156"/>
                  <a:pt x="210" y="160"/>
                  <a:pt x="210" y="164"/>
                </a:cubicBezTo>
                <a:cubicBezTo>
                  <a:pt x="210" y="168"/>
                  <a:pt x="209" y="171"/>
                  <a:pt x="206" y="174"/>
                </a:cubicBezTo>
                <a:close/>
                <a:moveTo>
                  <a:pt x="240" y="138"/>
                </a:moveTo>
                <a:cubicBezTo>
                  <a:pt x="235" y="143"/>
                  <a:pt x="226" y="143"/>
                  <a:pt x="221" y="138"/>
                </a:cubicBezTo>
                <a:cubicBezTo>
                  <a:pt x="214" y="131"/>
                  <a:pt x="214" y="131"/>
                  <a:pt x="214" y="131"/>
                </a:cubicBezTo>
                <a:cubicBezTo>
                  <a:pt x="176" y="94"/>
                  <a:pt x="115" y="95"/>
                  <a:pt x="76" y="132"/>
                </a:cubicBezTo>
                <a:cubicBezTo>
                  <a:pt x="76" y="132"/>
                  <a:pt x="76" y="132"/>
                  <a:pt x="76" y="132"/>
                </a:cubicBezTo>
                <a:cubicBezTo>
                  <a:pt x="67" y="141"/>
                  <a:pt x="67" y="141"/>
                  <a:pt x="67" y="141"/>
                </a:cubicBezTo>
                <a:cubicBezTo>
                  <a:pt x="62" y="146"/>
                  <a:pt x="54" y="146"/>
                  <a:pt x="49" y="141"/>
                </a:cubicBezTo>
                <a:cubicBezTo>
                  <a:pt x="43" y="135"/>
                  <a:pt x="43" y="127"/>
                  <a:pt x="48" y="122"/>
                </a:cubicBezTo>
                <a:cubicBezTo>
                  <a:pt x="57" y="113"/>
                  <a:pt x="57" y="113"/>
                  <a:pt x="57" y="113"/>
                </a:cubicBezTo>
                <a:cubicBezTo>
                  <a:pt x="57" y="113"/>
                  <a:pt x="58" y="113"/>
                  <a:pt x="58" y="112"/>
                </a:cubicBezTo>
                <a:cubicBezTo>
                  <a:pt x="105" y="67"/>
                  <a:pt x="180" y="65"/>
                  <a:pt x="229" y="109"/>
                </a:cubicBezTo>
                <a:cubicBezTo>
                  <a:pt x="230" y="109"/>
                  <a:pt x="231" y="110"/>
                  <a:pt x="231" y="110"/>
                </a:cubicBezTo>
                <a:cubicBezTo>
                  <a:pt x="235" y="114"/>
                  <a:pt x="235" y="114"/>
                  <a:pt x="235" y="114"/>
                </a:cubicBezTo>
                <a:cubicBezTo>
                  <a:pt x="235" y="114"/>
                  <a:pt x="235" y="114"/>
                  <a:pt x="235" y="114"/>
                </a:cubicBezTo>
                <a:cubicBezTo>
                  <a:pt x="240" y="119"/>
                  <a:pt x="240" y="119"/>
                  <a:pt x="240" y="119"/>
                </a:cubicBezTo>
                <a:cubicBezTo>
                  <a:pt x="245" y="124"/>
                  <a:pt x="245" y="133"/>
                  <a:pt x="240" y="13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horzOverflow="overflow" lIns="90000" tIns="45000" rIns="90000" bIns="45000" numCol="1" spcCol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https://d.book118.com/467136023164006053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提升幼儿协作精神的途径</vt:lpstr>
      <vt:lpstr>目录</vt:lpstr>
      <vt:lpstr>第一章 简介</vt:lpstr>
      <vt:lpstr>提升幼儿协作精神的重要性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2024-09-27T23:19:32.280</cp:lastPrinted>
  <dcterms:created xsi:type="dcterms:W3CDTF">2024-09-27T15:19:32Z</dcterms:created>
  <dcterms:modified xsi:type="dcterms:W3CDTF">2024-09-27T15:19:34Z</dcterms:modified>
</cp:coreProperties>
</file>