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DCD36-7F16-4378-B0F4-B40F2D3C7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DE14D-A9B6-4346-8B60-74F3D410A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5E1E0D-1F80-465D-B427-444192A1D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50B2CE-CE1E-4C2A-8586-F831A814D8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402EA9-4840-493D-B8C5-50AD308A8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73C5AB-B9EF-49F4-A979-789C0E706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649266-57D0-417D-98DB-E864060DA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81E54-2403-4834-9921-C0749BA2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C4994D-D0D5-49AE-9623-C54BA9E6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75A81-CC4B-43F7-9259-9DD5113E7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EE7D26-AC3E-4501-BD40-DBA485D8A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36112116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计算机操作系统ch2b全解课件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文件系统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操作系统的定义和功能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操作系统是计算机系统的核心软件，负责管理和控制计算机硬件和软件资源，提供用户与计算机交互的界面，实现计算机系统的有效运行。操作系统的功能包括资源管理、系统控制、人机交互等。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操作系统的分类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分类标准，操作系统可以分为多种类型。根据使用领域，可以分为桌面操作系统、服务器操作系统、移动操作系统等；根据源代码开放程度，可以分为开源操作系统和闭源操作系统；根据架构，可以分为单用户操作系统和多用户操作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操作系统的基本特征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操作系统的基本特征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系统的基本特征包括并发性、共享性、虚拟性和不确定性。并发性是指多个事件在同一时间间隔内发生；共享性是指资源被多个进程共同使用；虚拟性是指通过技术手段将物理实体转换为逻辑上的概念；不确定性是指由于并发性和共享性导致的进程状态的不确定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进程的概念和状态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理解进程的基本概念和状态是进程管理的基础。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进程是计算机中程序的执行实例，具有动态性、独立性和制约性。进程的状态包括运行态、就绪态和阻塞态，不同状态之间可以相互转换。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进程的创建和终止是操作系统对资源的有效管理方式。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进程可以通过系统调用或创建新进程的方式创建，进程终止则是因为正常结束、异常结束或系统重启等原因。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进程的创建和终止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进程同步与通信是实现并发执行的关键技术。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进程同步是为了协调不同进程间的执行顺序，防止发生冲突，常用的同步机制有信号量、消息队列等。进程间通信则是实现不同进程间数据交换和共享的过程，常用的通信方式有管道、消息传递等。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进程的同步与通信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进程调度是操作系统根据一定的算法将处理器资源分配给进程，死锁则是进程调度的负面结果。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程调度分为非抢占式和抢占式两种方式，常见的调度算法有先来先服务、最短作业优先、优先级调度等。死锁是指多个进程在等待其它进程释放资源，导致所有进程都无法继续执行的情况，解决死锁的方法有避免、检测和解除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进程调度与死锁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内存管理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根据程序的需求，操作系统会为程序分配所需的内存空间。分配方式有静态分配和动态分配两种。静态分配在编译时完成，而动态分配在运行时完成。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当程序不再需要某块内存时，操作系统会回收该内存，以便其他程序或同一程序的其他部分使用。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内存的分配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内存的回收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内存的分配与回收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https://d.book118.com/467136112116006050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2024-09-23T05:04:57.213</cp:lastPrinted>
  <dcterms:created xsi:type="dcterms:W3CDTF">2024-09-22T21:04:57Z</dcterms:created>
  <dcterms:modified xsi:type="dcterms:W3CDTF">2024-09-22T21:04:59Z</dcterms:modified>
</cp:coreProperties>
</file>