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7FBFC-BA99-4775-9594-C9FD09488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97E5A-3CB9-4E29-AADD-176313CCA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AC25C-6CEA-4D25-B1F4-7FD51FC00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EE65F-C139-4F85-A721-65C731291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1B9D34-6726-4B0C-9862-A9E2E3371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37FA0-732C-4BD1-BC11-623F47BAD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496B6-E8A9-4582-B9FD-F5726364A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361B4-5F62-4B22-AF4F-A2C26B9CD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DC3A1-2E68-4DD2-BF9F-4F8F1C75A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F5891-FAB1-4D42-A37A-AEEF903B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08186-171C-4EC8-BE50-98306A53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6116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心理健康疏导工作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心理健康疏导的挑战与未来发展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心理健康疏导概述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63" r="286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心理健康疏导是指通过一系列心理干预措施，帮助个体处理心理压力、情绪困扰和心理障碍，以恢复和保持心理平衡的过程。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心理健康疏导对于维护个体心理健康、提高生活质量、促进社会和谐具有重要意义。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135" b="271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心理健康疏导的目标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通过有效的心理疏导，帮助个体减轻生活和工作中的压力，提高应对压力的能力。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改善情绪状态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通过心理疏导，帮助个体调节情绪，缓解焦虑、抑郁等负面情绪，提升幸福感和满足感。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解决心理问题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针对个体存在的心理问题，如自卑、强迫症、焦虑症等，进行有效的心理疏导，促进问题的解决和个体的成长。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心理健康疏导的方法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通过一对一的谈话方式，帮助个体深入了解自己的心理状况，发现问题的根源，并制定有效的应对策略。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团体辅导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通过团体活动和互动，帮助个体在相似情境中交流感受和经验，共同成长和发展。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针对个体存在的严重心理问题，采取特定的治疗方法，如认知行为疗法、人本主义疗法等，以帮助个体克服心理障碍、恢复心理健康。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教授个体自我调节的方法和技巧，如放松训练、积极心态培养等，以增强个体的心理适应能力和自我调节能力。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心理健康问题的识别与评估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4291" b="142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表现为持续的情绪低落、兴趣丧失、睡眠障碍、食欲改变等。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由于经历创伤事件后产生的持续的恐惧、焦虑、回避等反应。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通过观察个体的行为、情绪表现等来判断其是否可能存在心理问题。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通过与个体进行深入的交流，了解其心理状态、情绪体验、思维模式等。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利用心理测验工具，如自评量表、他评量表等，对个体的心理状态进行评估。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通过监测个体的生理指标，如血压、心率、呼吸等，来评估其心理状态。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生理指标法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如焦虑自评量表、抑郁自评量表等，用于个体自我评估。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自评量表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如明尼苏达多项人格问卷等，用于专业人员对个体进行评估。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他评量表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如生物反馈仪、皮电反应仪等，用于监测个体的生理指标。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生理指标监测设备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如临床晤谈法等，用于专业人员进行深入的访谈评估。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结构化访谈工具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心理健康问题的评估工具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心理健康疏导技巧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https://d.book118.com/467136116046006051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2024-09-24T07:25:40.637</cp:lastPrinted>
  <dcterms:created xsi:type="dcterms:W3CDTF">2024-09-23T23:25:40Z</dcterms:created>
  <dcterms:modified xsi:type="dcterms:W3CDTF">2024-09-23T23:25:42Z</dcterms:modified>
</cp:coreProperties>
</file>