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5A3E6-1AA6-45DF-BFD0-1A6BDE8D2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70DDE-2FDF-4EFA-8BF5-B221F5E5E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88121-7E02-45FC-A488-D7D2CC02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91581-59F6-40F8-BCD9-C6C1BA30E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DCBB5-8CF9-47D0-BBEF-58C9A4AD8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DC9E47-598C-410E-94CA-C0559EF3D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E44B4-73A3-4543-9A99-5F5B8D723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C18CF-8042-483D-9E38-09A85A813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741DD-CEEC-4F25-959B-81B9C7108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6AC1C-4FEF-4841-AFC0-90D428065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419C2-D7D3-4554-BB49-7F9EDBDF2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40006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妇科护理课件app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妇科护理app功能介绍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app用户体验和评价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为妇科护理人员提供专业、便捷的学习平台，提高护理质量和效率。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随着医疗技术的不断发展和患者需求的提高，妇科护理工作需要不断更新知识和技能，以满足临床需求。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77" b="215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妇科护理课件app是一款针对妇科护理人员的在线学习平台，提供专业、系统的妇科护理知识和技能培训。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该app涵盖了妇科护理的各个方面，包括基础知识、操作技能、护理实践等，旨在帮助护理人员全面提升专业能力，更好地为患者服务。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包括子宫、卵巢、输卵管等器官，负责生育和内分泌功能。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女性泌尿系统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女性乳房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与男性泌尿系统相似，主要负责排泄代谢废物。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负责哺乳功能，同时也是女性性征的一部分。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女性生理结构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女性生殖系统最常见的良性肿瘤，可能导致月经异常、腹部不适等症状。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卵巢内形成的囊性肿物，可能导致腹痛、月经不调等症状。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宫颈炎症性疾病，可能导致宫颈糜烂、接触性出血等症状。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妇科常见疾病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通过妇科护理知识的学习，女性可以更好地了解自己的身体状况，及时发现并预防妇科疾病。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提高女性健康意识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正确的妇科护理可以帮助女性保持身体健康，预防妇科疾病的发生。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促进女性健康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475" r="114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40" r="1394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健康的身体可以提高女性的生活质量，使她们更好地享受生活和工作。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妇科护理app功能介绍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4700" r="347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提供疾病症状、病因和治疗方法查询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用户可以通过app输入症状或疾病名称，快速查询到相关的疾病信息，包括病因、症状、治疗方法等，帮助用户更好地了解疾病并采取相应的治疗措施。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疾病查询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https://d.book118.com/467140006151006031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2024-09-04T07:52:36.424</cp:lastPrinted>
  <dcterms:created xsi:type="dcterms:W3CDTF">2024-09-03T23:52:36Z</dcterms:created>
  <dcterms:modified xsi:type="dcterms:W3CDTF">2024-09-03T23:52:38Z</dcterms:modified>
</cp:coreProperties>
</file>