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584963-A5AA-474E-80D4-5D2FDDCEA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3D9F60-01D2-443C-9D5A-CA25E7CA9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A1B905-58FD-4FB2-89D0-C1A571FB5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73F0E5-21AD-4AB4-B4F4-FEAE03003B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511D81-8FEE-4E7C-98D7-D271434CC3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D2D022-F50B-48CF-BA9A-C2FC4A2B64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F0611B-D16C-4736-B2D5-23DD3EC100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7B869E-5007-445D-B21D-16FACA54C4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F8322E-6B1D-4003-B19F-908ED79049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AF3D7-5822-491B-ABEE-1902A648D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963ED-FD5D-402C-A620-C6C7E0474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42146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2024-01-13</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营销常用理论知识点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营销概述</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营销组合</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消费者行为</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市场细分与定位</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品牌管理</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数字营销</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营销是个人和集体通过创造、提供、出售并同别人交换产品和价值，以获得其所需所欲之物的社会和管理过程。</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1918" b="11918"/>
          <a:stretch>
            <a:fillRect/>
          </a:stretch>
        </p:blipFill>
        <p:spPr>
          <a:xfrm>
            <a:off x="763829" y="2145985"/>
            <a:ext cx="4887637" cy="2739226"/>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32" b="31832"/>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EFE">
                    <a:alpha val="100000"/>
                  </a:srgbClr>
                </a:solidFill>
                <a:latin typeface="Microsoft Yahei"/>
                <a:ea typeface="Microsoft Yahei"/>
                <a:cs typeface="Microsoft Yahei"/>
              </a:rPr>
              <a:t>营销的核心概念包括需求、产品、价值、交换和关系。这些概念相互关联，共同构成了营销理论的基础。</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营销的核心概念</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3" r="293"/>
          <a:stretch>
            <a:fillRect/>
          </a:stretch>
        </p:blipFill>
        <p:spPr>
          <a:xfrm>
            <a:off x="9032810" y="3787328"/>
            <a:ext cx="2760148" cy="2760148"/>
          </a:xfrm>
          <a:prstGeom prst="parallelogram">
            <a:avLst/>
          </a:prstGeom>
        </p:spPr>
      </p:pic>
      <p:pic>
        <p:nvPicPr>
          <p:cNvPr id="3" name="Picture 3"/>
          <p:cNvPicPr>
            <a:picLocks noChangeAspect="1"/>
          </p:cNvPicPr>
          <p:nvPr/>
        </p:nvPicPr>
        <p:blipFill>
          <a:blip r:embed="rId3">
            <a:alphaModFix/>
          </a:blip>
          <a:srcRect l="12476" r="12476"/>
          <a:stretch>
            <a:fillRect/>
          </a:stretch>
        </p:blipFill>
        <p:spPr>
          <a:xfrm>
            <a:off x="6824385" y="3787328"/>
            <a:ext cx="2760148" cy="2760148"/>
          </a:xfrm>
          <a:prstGeom prst="parallelogram">
            <a:avLst/>
          </a:prstGeom>
        </p:spPr>
      </p:pic>
      <p:pic>
        <p:nvPicPr>
          <p:cNvPr id="4" name="Picture 4"/>
          <p:cNvPicPr>
            <a:picLocks noChangeAspect="1"/>
          </p:cNvPicPr>
          <p:nvPr/>
        </p:nvPicPr>
        <p:blipFill>
          <a:blip r:embed="rId4">
            <a:alphaModFix/>
          </a:blip>
          <a:srcRect l="23071" r="23071"/>
          <a:stretch>
            <a:fillRect/>
          </a:stretch>
        </p:blipFill>
        <p:spPr>
          <a:xfrm>
            <a:off x="8544638" y="841294"/>
            <a:ext cx="2760147" cy="2760148"/>
          </a:xfrm>
          <a:prstGeom prst="parallelogram">
            <a:avLst/>
          </a:prstGeom>
        </p:spPr>
      </p:pic>
      <p:sp>
        <p:nvSpPr>
          <p:cNvPr id="5" name="Freeform 5"/>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500">
                <a:solidFill>
                  <a:schemeClr val="dk1"/>
                </a:solidFill>
                <a:latin typeface="Microsoft Yahei"/>
                <a:ea typeface="Microsoft Yahei"/>
                <a:cs typeface="Microsoft Yahei"/>
              </a:rPr>
              <a:t>营销的流程包括市场调研、目标市场选择、产品开发、促销和分销。这些步骤构成了一个完整的营销循环，帮助企业实现其营销目标。</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营销的流程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营销组合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产品策略是营销组合的核心，主要关注如何设计和开发满足市场需求的产品。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产品策略关注产品的整体概念，包括核心产品、形式产品和附加产品。企业需要了解目标市场的需求和偏好，并以此为基础进行产品定位和差异化。同时，企业还需要考虑产品的生命周期，制定相应的营销策略。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93" r="2189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594" r="19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价格策略是营销组合的重要因素，主要关注如何为产品或服务制定合理的价格。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价格策略需要考虑成本、市场需求和竞争状况。企业可以根据产品所处的生命周期阶段、市场定位和目标市场等因素，采用不同的定价策略，如成本导向定价、竞争导向定价和需求导向定价等。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24" r="125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渠道策略是营销组合的关键环节，主要关注如何选择和利用适当的销售渠道将产品或服务传递给目标市场。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渠道策略需要考虑目标市场的特点、产品特性和企业资源等因素。企业可以选择直接销售或间接销售，以及选择适合的销售渠道，如零售、批发等。同时，企业还需要考虑渠道的管理和协调，以实现渠道的高效运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促销策略是营销组合的重要手段，主要关注如何通过各种促销手段刺激消费者购买。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促销策略包括广告、销售促进、公关和直接营销等多种手段。企业可以根据目标市场的特点和促销目标，选择合适的促销手段组合，以实现最佳的促销效果。同时，企业还需要考虑促销预算和效果评估，以确保促销活动的有效性和可持续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消费者行为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消费者需求与动机</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消费者需求</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指消费者对某一产品或服务的需求，这种需求可能源于内在的生理或心理需求，也可能受到外部环境的影响。</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消费者动机</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指推动消费者产生购买行为的内在动力，是引发购买行为的心理因素。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购后行为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消费者购买后的使用、处置和评价等行为。</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购买决策</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消费者做出最终的购买决定。</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评价与选择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消费者对收集到的信息进行整理、分析、比较和评价，并做出选择。</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问题识别</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消费者意识到自身需求的过程，是决策过程的起点。</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信息收集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消费者通过各种渠道收集有关产品或服务的信息。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消费者决策过程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https://d.book118.com/467142146135006042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2024-09-16T04:19:57.420</cp:lastPrinted>
  <dcterms:created xsi:type="dcterms:W3CDTF">2024-09-15T20:19:57Z</dcterms:created>
  <dcterms:modified xsi:type="dcterms:W3CDTF">2024-09-15T20:19:59Z</dcterms:modified>
</cp:coreProperties>
</file>