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1C4BB-0A0A-4A5F-BC19-5ECDCAE2B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5E9AF-57F6-4CCD-9B19-B335D22C4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DFD47-F624-455B-8729-951F16F36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A6352-3924-4E1C-A02B-B2A656B63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8978F-A284-483A-AD27-0BBE21DD6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CE5836-EED4-403D-821A-E8AA31A63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CC5079-A255-4C0F-A739-46C245634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9D523-E5E9-402D-91A6-36AC0431D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DD174-5E67-4432-B363-732925FE1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39EDB-BEB2-4604-97FB-5156F0353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A973F-7E9D-426F-A988-32D262CC2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43004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化学行业操作工培训教材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化工生产过程中的安全知识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化工设备操作与维护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工艺流程与操作要点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实验技能提升与数据分析应用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职业素养培养与团队协作能力提升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原子由原子核和核外电子组成，原子核位于原子中心，包括质子和中子。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316" r="2431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元素周期表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77" r="9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元素按照原子序数递增的顺序排列，具有相似的化学性质的元素被归为一族。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分子由两个或更多原子通过化学键连接而成，分子间存在相互作用力。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原子与分子结构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包括离子键、共价键和金属键等，是连接原子的主要作用力。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包括范德华力、氢键等，影响物质的物理和化学性质。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分子间作用力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化学键与分子间作用力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04" b="117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包括化合反应、分解反应、置换反应和复分解反应等。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遵循质量守恒定律和能量守恒定律，反应速率受温度、浓度、压强和催化剂等因素影响。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化学反应类型及原理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化学反应原理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如酸、碱、盐等，具有不同的化学性质和广泛的用途，如制造化肥、合成材料等。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包括烃、醇、醛、酸等，是生命体的基础物质，也用于合成塑料、橡胶、纤维等。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高分子化合物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如聚合物、橡胶、纤维等，具有特殊的物理和化学性质，广泛应用于日常生活和工业生产中。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常见化学物质性质与用途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化工生产过程中的安全知识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了解化工生产过程中可能存在的危险源，如易燃易爆物质、有毒有害物质、高温高压设备等。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对识别出的危险源进行风险评估，确定其可能带来的危害程度和发生概率，为后续的安全管理提供依据。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7569" r="75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根据工作场所的特点和存在的危险源，选择合适的个人防护用品，如防护服、防护眼镜、防毒面具等。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掌握基本的应急处理措施，如火灾、泄漏、中毒等紧急情况的应对措施和逃生方法。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个人防护措施及应急处理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安全操作规程及注意事项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熟悉并掌握化工生产过程中的安全操作规程，如设备操作、物料搬运、工艺控制等方面的规定。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了解化工生产过程中需要注意的安全事项，如禁止烟火、防止静电、避免交叉作业等。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学习化工生产过程中发生过的典型事故案例，了解事故发生的原因、经过和后果。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通过对事故案例的分析，总结经验教训，提高安全意识和防范能力，避免类似事故的再次发生。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事故案例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化工设备操作与维护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阀门与管道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用于控制流体的流动方向、流量和压力。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泵与压缩机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用于输送液体或气体，提供工艺流程所需的动力。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换热器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用于实现热量交换的设备，如管壳式换热器、板式换热器等。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用于实现化学反应的设备，提供适宜的反应条件，如温度、压力等。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塔器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用于气液传质、分离或反应过程的设备，如蒸馏塔、吸收塔等。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常见化工设备类型及功能介绍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333" r="23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操作过程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设备操作规程及注意事项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熟悉设备结构、性能和使用方法，检查设备状态是否良好。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遵守安全操作规程，佩戴个人防护用品，确保设备及人员安全。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按照规定的操作步骤进行操作，注意观察设备运行情况，及时调整操作参数。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注意减少废气、废水、废渣的排放，保护环境。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设备维护保养方法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保持设备清洁，定期检查紧固件是否松动、密封件是否泄漏等。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按照保养周期进行保养，如清洗换热器、更换润滑油等。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通过监测设备运行参数和状态，提前发现潜在故障并采取措施进行维修。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对于出现故障的设备，及时进行维修或更换损坏的部件。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日常维护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定期保养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预防性维护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维修与更换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https://d.book118.com/467143004005006034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2024-09-07T17:05:06.772</cp:lastPrinted>
  <dcterms:created xsi:type="dcterms:W3CDTF">2024-09-07T09:05:06Z</dcterms:created>
  <dcterms:modified xsi:type="dcterms:W3CDTF">2024-09-07T09:05:09Z</dcterms:modified>
</cp:coreProperties>
</file>