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E7740-55D1-4DB3-B18C-06327266D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63A51-5C32-4EF1-96FD-1C5EDBE9F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8F0AC-61A6-4450-9C86-21AF0183E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72119-E1E5-461E-A81C-429A5498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6E47F-5BC0-4FDA-ADC9-661A38364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85366E-4822-4CD1-8CB1-CAAE667B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12497-C740-43AC-A704-6A1F7727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FC32B-7ADD-470C-9B06-F0014E0A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4C285-9CF1-4AEE-BE9F-F74B2F55E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A971D-3DF5-4FE2-8D02-E01A7F3BF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20691-F136-4838-9173-C5E6494F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302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康复护理学概论课件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康复护理学与其他学科的关系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康复护理学的未来发展与挑战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康复护理学是一门研究康复护理理论、技能和方法的学科，旨在促进残疾人士和慢性病患者的身体、心理和社会功能的恢复。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康复护理学具有多学科性、综合性、实践性和人文关怀性，强调跨学科合作，以患者为中心，提供个性化的护理服务。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康复护理学起源于二战后，当时大量伤员需要长期的康复护理。美国、英国和加拿大等国家率先开展了康复护理工作，逐渐形成了独立的学科。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随着医学模式的转变和人们对健康需求的提高，康复护理学不断发展壮大，涵盖了物理疗法、作业疗法、言语疗法等多个领域，成为医疗体系中不可或缺的一部分。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3" b="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通过康复护理，患者能够最大程度地恢复身体功能，提高生活质量，减少家庭和社会的负担。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促进医疗体系完善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康复护理学的发展推动了医疗体系的完善，使得患者能够得到全面的医疗服务，从治疗到康复得到无缝衔接。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培养专业人才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康复护理学的发展促进了专业人才的培养，为残疾人士和慢性病患者提供更加专业的护理服务。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康复护理学的基本理论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人体功能是指人体各系统、器官和组织所发挥的作用，包括生理功能和心理功能。了解人体功能与结构是康复护理的基础。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人体结构包括骨骼、肌肉、神经、循环、呼吸、消化、泌尿等系统，各系统相互协调工作，维持人体的正常生理功能。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人体功能与结构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人体功能评估是康复护理的重要环节，通过对患者的功能状况进行评估，为制定康复计划提供依据，并监测康复效果。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人体功能评估的方法包括观察、量表评价、实验室检查等，通过综合评估患者的生理、心理和社会功能状况，全面了解患者的健康状况和康复需求。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康复护理的目标是促进患者的全面康复，包括生理、心理和社会功能的恢复。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根据患者的具体情况和需求，制定个体化的康复护理计划，以满足患者的特殊需求。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鼓励患者积极参与康复护理过程，提高患者的自我护理能力和生活质量。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康复护理需要多学科团队协作，包括医生、护士、治疗师、社会工作者等，共同为患者提供全面的康复服务。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https://d.book118.com/467143020024006033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2024-09-06T08:45:12.662</cp:lastPrinted>
  <dcterms:created xsi:type="dcterms:W3CDTF">2024-09-06T00:45:12Z</dcterms:created>
  <dcterms:modified xsi:type="dcterms:W3CDTF">2024-09-06T00:45:14Z</dcterms:modified>
</cp:coreProperties>
</file>