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8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4E6E4B-8028-4B3B-AECA-67759D93A4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808EF7-CA8D-4221-BC3F-9DCCE2AEF6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FA46F0-BF40-41B5-ADB5-AC35D9AB96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879C6E0-FFBD-4C6C-A74F-CD657FF9E6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ACA3A2D-7787-4F5A-B2EC-E22E874FAD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C8C28AB-05E3-468E-92E1-4871D7F880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94D1A8E-C300-4E0A-A575-11DB5B6808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FBBEFC0-D259-4352-9775-395EA93ADE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AE1A812-C5F0-4DEB-8A82-2E860657B5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E5B9FD-EA5F-467D-9190-5C352FA365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BDBBFC-0024-4BC3-AB83-5F5AEB358B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62">
            <a:extLst>
              <a:ext uri="{FF2B5EF4-FFF2-40B4-BE49-F238E27FC236}">
                <a16:creationId xmlns:a16="http://schemas.microsoft.com/office/drawing/2014/main" id="{54D50967-B556-DFEB-971F-37A0AE2F7D5A}"/>
              </a:ext>
            </a:extLst>
          </p:cNvPr>
          <p:cNvSpPr/>
          <p:nvPr userDrawn="1"/>
        </p:nvSpPr>
        <p:spPr>
          <a:xfrm>
            <a:off x="0" y="3797928"/>
            <a:ext cx="12192000" cy="3060071"/>
          </a:xfrm>
          <a:prstGeom prst="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50" name="Group 49">
            <a:extLst>
              <a:ext uri="{FF2B5EF4-FFF2-40B4-BE49-F238E27FC236}">
                <a16:creationId xmlns:a16="http://schemas.microsoft.com/office/drawing/2014/main" id="{A1E2C3C3-B061-0CEA-510F-30E84C6C521F}"/>
              </a:ext>
            </a:extLst>
          </p:cNvPr>
          <p:cNvGrpSpPr/>
          <p:nvPr userDrawn="1"/>
        </p:nvGrpSpPr>
        <p:grpSpPr>
          <a:xfrm>
            <a:off x="9244569" y="3241423"/>
            <a:ext cx="1248414" cy="1125587"/>
            <a:chOff x="460611" y="3015568"/>
            <a:chExt cx="1248414" cy="1125587"/>
          </a:xfrm>
        </p:grpSpPr>
        <p:sp>
          <p:nvSpPr>
            <p:cNvPr id="10" name="Freeform 5">
              <a:extLst>
                <a:ext uri="{FF2B5EF4-FFF2-40B4-BE49-F238E27FC236}">
                  <a16:creationId xmlns:a16="http://schemas.microsoft.com/office/drawing/2014/main" id="{FC1A877C-CA0F-784C-F7BB-108BCA06132F}"/>
                </a:ext>
              </a:extLst>
            </p:cNvPr>
            <p:cNvSpPr/>
            <p:nvPr userDrawn="1"/>
          </p:nvSpPr>
          <p:spPr bwMode="auto">
            <a:xfrm>
              <a:off x="460611" y="3015568"/>
              <a:ext cx="1248414" cy="1125587"/>
            </a:xfrm>
            <a:custGeom>
              <a:gdLst>
                <a:gd name="T0" fmla="*/ 2151 w 2740"/>
                <a:gd name="T1" fmla="*/ 2315 h 2446"/>
                <a:gd name="T2" fmla="*/ 2055 w 2740"/>
                <a:gd name="T3" fmla="*/ 2410 h 2446"/>
                <a:gd name="T4" fmla="*/ 1918 w 2740"/>
                <a:gd name="T5" fmla="*/ 2445 h 2446"/>
                <a:gd name="T6" fmla="*/ 816 w 2740"/>
                <a:gd name="T7" fmla="*/ 2445 h 2446"/>
                <a:gd name="T8" fmla="*/ 685 w 2740"/>
                <a:gd name="T9" fmla="*/ 2410 h 2446"/>
                <a:gd name="T10" fmla="*/ 589 w 2740"/>
                <a:gd name="T11" fmla="*/ 2314 h 2446"/>
                <a:gd name="T12" fmla="*/ 36 w 2740"/>
                <a:gd name="T13" fmla="*/ 1356 h 2446"/>
                <a:gd name="T14" fmla="*/ 0 w 2740"/>
                <a:gd name="T15" fmla="*/ 1223 h 2446"/>
                <a:gd name="T16" fmla="*/ 36 w 2740"/>
                <a:gd name="T17" fmla="*/ 1089 h 2446"/>
                <a:gd name="T18" fmla="*/ 587 w 2740"/>
                <a:gd name="T19" fmla="*/ 135 h 2446"/>
                <a:gd name="T20" fmla="*/ 685 w 2740"/>
                <a:gd name="T21" fmla="*/ 37 h 2446"/>
                <a:gd name="T22" fmla="*/ 810 w 2740"/>
                <a:gd name="T23" fmla="*/ 1 h 2446"/>
                <a:gd name="T24" fmla="*/ 1916 w 2740"/>
                <a:gd name="T25" fmla="*/ 1 h 2446"/>
                <a:gd name="T26" fmla="*/ 2055 w 2740"/>
                <a:gd name="T27" fmla="*/ 37 h 2446"/>
                <a:gd name="T28" fmla="*/ 2151 w 2740"/>
                <a:gd name="T29" fmla="*/ 132 h 2446"/>
                <a:gd name="T30" fmla="*/ 2702 w 2740"/>
                <a:gd name="T31" fmla="*/ 1086 h 2446"/>
                <a:gd name="T32" fmla="*/ 2740 w 2740"/>
                <a:gd name="T33" fmla="*/ 1223 h 2446"/>
                <a:gd name="T34" fmla="*/ 2701 w 2740"/>
                <a:gd name="T35" fmla="*/ 1361 h 2446"/>
                <a:gd name="T36" fmla="*/ 2151 w 2740"/>
                <a:gd name="T37" fmla="*/ 2315 h 244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2740" h="2446">
                  <a:moveTo>
                    <a:pt x="2151" y="2315"/>
                  </a:moveTo>
                  <a:cubicBezTo>
                    <a:pt x="2128" y="2353"/>
                    <a:pt x="2096" y="2386"/>
                    <a:pt x="2055" y="2410"/>
                  </a:cubicBezTo>
                  <a:cubicBezTo>
                    <a:pt x="2012" y="2435"/>
                    <a:pt x="1965" y="2446"/>
                    <a:pt x="1918" y="2445"/>
                  </a:cubicBezTo>
                  <a:lnTo>
                    <a:pt x="816" y="2445"/>
                  </a:lnTo>
                  <a:cubicBezTo>
                    <a:pt x="772" y="2445"/>
                    <a:pt x="726" y="2434"/>
                    <a:pt x="685" y="2410"/>
                  </a:cubicBezTo>
                  <a:cubicBezTo>
                    <a:pt x="644" y="2386"/>
                    <a:pt x="611" y="2353"/>
                    <a:pt x="589" y="2314"/>
                  </a:cubicBezTo>
                  <a:lnTo>
                    <a:pt x="36" y="1356"/>
                  </a:lnTo>
                  <a:cubicBezTo>
                    <a:pt x="13" y="1317"/>
                    <a:pt x="0" y="1272"/>
                    <a:pt x="0" y="1223"/>
                  </a:cubicBezTo>
                  <a:cubicBezTo>
                    <a:pt x="0" y="1174"/>
                    <a:pt x="13" y="1129"/>
                    <a:pt x="36" y="1089"/>
                  </a:cubicBezTo>
                  <a:lnTo>
                    <a:pt x="587" y="135"/>
                  </a:lnTo>
                  <a:cubicBezTo>
                    <a:pt x="610" y="96"/>
                    <a:pt x="643" y="61"/>
                    <a:pt x="685" y="37"/>
                  </a:cubicBezTo>
                  <a:cubicBezTo>
                    <a:pt x="724" y="14"/>
                    <a:pt x="767" y="2"/>
                    <a:pt x="810" y="1"/>
                  </a:cubicBezTo>
                  <a:lnTo>
                    <a:pt x="1916" y="1"/>
                  </a:lnTo>
                  <a:cubicBezTo>
                    <a:pt x="1963" y="0"/>
                    <a:pt x="2011" y="11"/>
                    <a:pt x="2055" y="37"/>
                  </a:cubicBezTo>
                  <a:cubicBezTo>
                    <a:pt x="2096" y="60"/>
                    <a:pt x="2129" y="93"/>
                    <a:pt x="2151" y="132"/>
                  </a:cubicBezTo>
                  <a:lnTo>
                    <a:pt x="2702" y="1086"/>
                  </a:lnTo>
                  <a:cubicBezTo>
                    <a:pt x="2726" y="1126"/>
                    <a:pt x="2740" y="1173"/>
                    <a:pt x="2740" y="1223"/>
                  </a:cubicBezTo>
                  <a:cubicBezTo>
                    <a:pt x="2740" y="1274"/>
                    <a:pt x="2726" y="1321"/>
                    <a:pt x="2701" y="1361"/>
                  </a:cubicBezTo>
                  <a:lnTo>
                    <a:pt x="2151" y="2315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 lim="800000"/>
            </a:ln>
            <a:effectLst>
              <a:innerShdw blurRad="63500" dist="50800" dir="13500000">
                <a:prstClr val="black">
                  <a:alpha val="50000"/>
                </a:prstClr>
              </a:innerShdw>
            </a:effectLst>
          </p:spPr>
          <p:txBody>
            <a:bodyPr vert="horz" wrap="square" lIns="96416" tIns="48208" rIns="96416" bIns="48208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" name="KSO_Shape">
              <a:extLst>
                <a:ext uri="{FF2B5EF4-FFF2-40B4-BE49-F238E27FC236}">
                  <a16:creationId xmlns:a16="http://schemas.microsoft.com/office/drawing/2014/main" id="{F384005D-24AB-921D-A2E5-FB6C25592E5D}"/>
                </a:ext>
              </a:extLst>
            </p:cNvPr>
            <p:cNvSpPr/>
            <p:nvPr userDrawn="1"/>
          </p:nvSpPr>
          <p:spPr bwMode="auto">
            <a:xfrm>
              <a:off x="766259" y="3344213"/>
              <a:ext cx="617535" cy="468296"/>
            </a:xfrm>
            <a:custGeom>
              <a:gdLst>
                <a:gd name="T0" fmla="*/ 104753 w 3040062"/>
                <a:gd name="T1" fmla="*/ 1241540 h 2303463"/>
                <a:gd name="T2" fmla="*/ 251725 w 3040062"/>
                <a:gd name="T3" fmla="*/ 1260899 h 2303463"/>
                <a:gd name="T4" fmla="*/ 265692 w 3040062"/>
                <a:gd name="T5" fmla="*/ 1110467 h 2303463"/>
                <a:gd name="T6" fmla="*/ 844867 w 3040062"/>
                <a:gd name="T7" fmla="*/ 970596 h 2303463"/>
                <a:gd name="T8" fmla="*/ 870584 w 3040062"/>
                <a:gd name="T9" fmla="*/ 987377 h 2303463"/>
                <a:gd name="T10" fmla="*/ 872172 w 3040062"/>
                <a:gd name="T11" fmla="*/ 1402771 h 2303463"/>
                <a:gd name="T12" fmla="*/ 848359 w 3040062"/>
                <a:gd name="T13" fmla="*/ 1421768 h 2303463"/>
                <a:gd name="T14" fmla="*/ 615315 w 3040062"/>
                <a:gd name="T15" fmla="*/ 1415119 h 2303463"/>
                <a:gd name="T16" fmla="*/ 603250 w 3040062"/>
                <a:gd name="T17" fmla="*/ 1002891 h 2303463"/>
                <a:gd name="T18" fmla="*/ 617855 w 3040062"/>
                <a:gd name="T19" fmla="*/ 975662 h 2303463"/>
                <a:gd name="T20" fmla="*/ 1240437 w 3040062"/>
                <a:gd name="T21" fmla="*/ 749300 h 2303463"/>
                <a:gd name="T22" fmla="*/ 1265867 w 3040062"/>
                <a:gd name="T23" fmla="*/ 766421 h 2303463"/>
                <a:gd name="T24" fmla="*/ 1267138 w 3040062"/>
                <a:gd name="T25" fmla="*/ 1402743 h 2303463"/>
                <a:gd name="T26" fmla="*/ 1243616 w 3040062"/>
                <a:gd name="T27" fmla="*/ 1421766 h 2303463"/>
                <a:gd name="T28" fmla="*/ 1010298 w 3040062"/>
                <a:gd name="T29" fmla="*/ 1415108 h 2303463"/>
                <a:gd name="T30" fmla="*/ 998537 w 3040062"/>
                <a:gd name="T31" fmla="*/ 782273 h 2303463"/>
                <a:gd name="T32" fmla="*/ 1012841 w 3040062"/>
                <a:gd name="T33" fmla="*/ 755007 h 2303463"/>
                <a:gd name="T34" fmla="*/ 2175011 w 3040062"/>
                <a:gd name="T35" fmla="*/ 666432 h 2303463"/>
                <a:gd name="T36" fmla="*/ 2235666 w 3040062"/>
                <a:gd name="T37" fmla="*/ 692135 h 2303463"/>
                <a:gd name="T38" fmla="*/ 2277268 w 3040062"/>
                <a:gd name="T39" fmla="*/ 742271 h 2303463"/>
                <a:gd name="T40" fmla="*/ 2290605 w 3040062"/>
                <a:gd name="T41" fmla="*/ 1286150 h 2303463"/>
                <a:gd name="T42" fmla="*/ 2948603 w 3040062"/>
                <a:gd name="T43" fmla="*/ 1365796 h 2303463"/>
                <a:gd name="T44" fmla="*/ 3005765 w 3040062"/>
                <a:gd name="T45" fmla="*/ 1408316 h 2303463"/>
                <a:gd name="T46" fmla="*/ 3036887 w 3040062"/>
                <a:gd name="T47" fmla="*/ 1473366 h 2303463"/>
                <a:gd name="T48" fmla="*/ 3035616 w 3040062"/>
                <a:gd name="T49" fmla="*/ 2191451 h 2303463"/>
                <a:gd name="T50" fmla="*/ 3001319 w 3040062"/>
                <a:gd name="T51" fmla="*/ 2254597 h 2303463"/>
                <a:gd name="T52" fmla="*/ 2941934 w 3040062"/>
                <a:gd name="T53" fmla="*/ 2294578 h 2303463"/>
                <a:gd name="T54" fmla="*/ 2171200 w 3040062"/>
                <a:gd name="T55" fmla="*/ 2303146 h 2303463"/>
                <a:gd name="T56" fmla="*/ 2113403 w 3040062"/>
                <a:gd name="T57" fmla="*/ 2292040 h 2303463"/>
                <a:gd name="T58" fmla="*/ 1552263 w 3040062"/>
                <a:gd name="T59" fmla="*/ 1741815 h 2303463"/>
                <a:gd name="T60" fmla="*/ 1526223 w 3040062"/>
                <a:gd name="T61" fmla="*/ 1686919 h 2303463"/>
                <a:gd name="T62" fmla="*/ 1529081 w 3040062"/>
                <a:gd name="T63" fmla="*/ 1626946 h 2303463"/>
                <a:gd name="T64" fmla="*/ 1560520 w 3040062"/>
                <a:gd name="T65" fmla="*/ 1574272 h 2303463"/>
                <a:gd name="T66" fmla="*/ 1612919 w 3040062"/>
                <a:gd name="T67" fmla="*/ 1542858 h 2303463"/>
                <a:gd name="T68" fmla="*/ 1673891 w 3040062"/>
                <a:gd name="T69" fmla="*/ 1539685 h 2303463"/>
                <a:gd name="T70" fmla="*/ 1728513 w 3040062"/>
                <a:gd name="T71" fmla="*/ 1565705 h 2303463"/>
                <a:gd name="T72" fmla="*/ 2024167 w 3040062"/>
                <a:gd name="T73" fmla="*/ 760992 h 2303463"/>
                <a:gd name="T74" fmla="*/ 2057829 w 3040062"/>
                <a:gd name="T75" fmla="*/ 704828 h 2303463"/>
                <a:gd name="T76" fmla="*/ 2113721 w 3040062"/>
                <a:gd name="T77" fmla="*/ 670875 h 2303463"/>
                <a:gd name="T78" fmla="*/ 1640947 w 3040062"/>
                <a:gd name="T79" fmla="*/ 485773 h 2303463"/>
                <a:gd name="T80" fmla="*/ 1662436 w 3040062"/>
                <a:gd name="T81" fmla="*/ 507334 h 2303463"/>
                <a:gd name="T82" fmla="*/ 1658328 w 3040062"/>
                <a:gd name="T83" fmla="*/ 1408133 h 2303463"/>
                <a:gd name="T84" fmla="*/ 1631151 w 3040062"/>
                <a:gd name="T85" fmla="*/ 1422401 h 2303463"/>
                <a:gd name="T86" fmla="*/ 1401409 w 3040062"/>
                <a:gd name="T87" fmla="*/ 1410669 h 2303463"/>
                <a:gd name="T88" fmla="*/ 1394457 w 3040062"/>
                <a:gd name="T89" fmla="*/ 510505 h 2303463"/>
                <a:gd name="T90" fmla="*/ 1413734 w 3040062"/>
                <a:gd name="T91" fmla="*/ 486725 h 2303463"/>
                <a:gd name="T92" fmla="*/ 2856582 w 3040062"/>
                <a:gd name="T93" fmla="*/ 2539 h 2303463"/>
                <a:gd name="T94" fmla="*/ 2942924 w 3040062"/>
                <a:gd name="T95" fmla="*/ 45384 h 2303463"/>
                <a:gd name="T96" fmla="*/ 3001649 w 3040062"/>
                <a:gd name="T97" fmla="*/ 130121 h 2303463"/>
                <a:gd name="T98" fmla="*/ 3021012 w 3040062"/>
                <a:gd name="T99" fmla="*/ 1276768 h 2303463"/>
                <a:gd name="T100" fmla="*/ 2944193 w 3040062"/>
                <a:gd name="T101" fmla="*/ 1247252 h 2303463"/>
                <a:gd name="T102" fmla="*/ 374889 w 3040062"/>
                <a:gd name="T103" fmla="*/ 1959424 h 2303463"/>
                <a:gd name="T104" fmla="*/ 127291 w 3040062"/>
                <a:gd name="T105" fmla="*/ 2259336 h 2303463"/>
                <a:gd name="T106" fmla="*/ 50472 w 3040062"/>
                <a:gd name="T107" fmla="*/ 2198402 h 2303463"/>
                <a:gd name="T108" fmla="*/ 6349 w 3040062"/>
                <a:gd name="T109" fmla="*/ 2100970 h 2303463"/>
                <a:gd name="T110" fmla="*/ 3809 w 3040062"/>
                <a:gd name="T111" fmla="*/ 183438 h 2303463"/>
                <a:gd name="T112" fmla="*/ 44441 w 3040062"/>
                <a:gd name="T113" fmla="*/ 83468 h 2303463"/>
                <a:gd name="T114" fmla="*/ 118720 w 3040062"/>
                <a:gd name="T115" fmla="*/ 17773 h 230346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3040062" h="2303463">
                  <a:moveTo>
                    <a:pt x="124116" y="1098725"/>
                  </a:moveTo>
                  <a:lnTo>
                    <a:pt x="120307" y="1099042"/>
                  </a:lnTo>
                  <a:lnTo>
                    <a:pt x="116498" y="1099994"/>
                  </a:lnTo>
                  <a:lnTo>
                    <a:pt x="113324" y="1101898"/>
                  </a:lnTo>
                  <a:lnTo>
                    <a:pt x="110467" y="1104120"/>
                  </a:lnTo>
                  <a:lnTo>
                    <a:pt x="108245" y="1107294"/>
                  </a:lnTo>
                  <a:lnTo>
                    <a:pt x="106340" y="1110467"/>
                  </a:lnTo>
                  <a:lnTo>
                    <a:pt x="105071" y="1114276"/>
                  </a:lnTo>
                  <a:lnTo>
                    <a:pt x="104753" y="1118084"/>
                  </a:lnTo>
                  <a:lnTo>
                    <a:pt x="104753" y="1241540"/>
                  </a:lnTo>
                  <a:lnTo>
                    <a:pt x="105071" y="1245348"/>
                  </a:lnTo>
                  <a:lnTo>
                    <a:pt x="106340" y="1249157"/>
                  </a:lnTo>
                  <a:lnTo>
                    <a:pt x="108245" y="1252330"/>
                  </a:lnTo>
                  <a:lnTo>
                    <a:pt x="110467" y="1255187"/>
                  </a:lnTo>
                  <a:lnTo>
                    <a:pt x="113324" y="1257726"/>
                  </a:lnTo>
                  <a:lnTo>
                    <a:pt x="116498" y="1259312"/>
                  </a:lnTo>
                  <a:lnTo>
                    <a:pt x="120307" y="1260899"/>
                  </a:lnTo>
                  <a:lnTo>
                    <a:pt x="124116" y="1261217"/>
                  </a:lnTo>
                  <a:lnTo>
                    <a:pt x="247598" y="1261217"/>
                  </a:lnTo>
                  <a:lnTo>
                    <a:pt x="251725" y="1260899"/>
                  </a:lnTo>
                  <a:lnTo>
                    <a:pt x="255216" y="1259312"/>
                  </a:lnTo>
                  <a:lnTo>
                    <a:pt x="258708" y="1257726"/>
                  </a:lnTo>
                  <a:lnTo>
                    <a:pt x="261565" y="1255187"/>
                  </a:lnTo>
                  <a:lnTo>
                    <a:pt x="264105" y="1252330"/>
                  </a:lnTo>
                  <a:lnTo>
                    <a:pt x="265692" y="1249157"/>
                  </a:lnTo>
                  <a:lnTo>
                    <a:pt x="266644" y="1245348"/>
                  </a:lnTo>
                  <a:lnTo>
                    <a:pt x="266961" y="1241540"/>
                  </a:lnTo>
                  <a:lnTo>
                    <a:pt x="266961" y="1118084"/>
                  </a:lnTo>
                  <a:lnTo>
                    <a:pt x="266644" y="1114276"/>
                  </a:lnTo>
                  <a:lnTo>
                    <a:pt x="265692" y="1110467"/>
                  </a:lnTo>
                  <a:lnTo>
                    <a:pt x="264105" y="1107294"/>
                  </a:lnTo>
                  <a:lnTo>
                    <a:pt x="261565" y="1104120"/>
                  </a:lnTo>
                  <a:lnTo>
                    <a:pt x="258708" y="1101898"/>
                  </a:lnTo>
                  <a:lnTo>
                    <a:pt x="255216" y="1099994"/>
                  </a:lnTo>
                  <a:lnTo>
                    <a:pt x="251725" y="1099042"/>
                  </a:lnTo>
                  <a:lnTo>
                    <a:pt x="247598" y="1098725"/>
                  </a:lnTo>
                  <a:lnTo>
                    <a:pt x="124116" y="1098725"/>
                  </a:lnTo>
                  <a:close/>
                  <a:moveTo>
                    <a:pt x="636270" y="969963"/>
                  </a:moveTo>
                  <a:lnTo>
                    <a:pt x="841692" y="969963"/>
                  </a:lnTo>
                  <a:lnTo>
                    <a:pt x="844867" y="970596"/>
                  </a:lnTo>
                  <a:lnTo>
                    <a:pt x="848359" y="970913"/>
                  </a:lnTo>
                  <a:lnTo>
                    <a:pt x="851534" y="971546"/>
                  </a:lnTo>
                  <a:lnTo>
                    <a:pt x="854709" y="972813"/>
                  </a:lnTo>
                  <a:lnTo>
                    <a:pt x="857567" y="974396"/>
                  </a:lnTo>
                  <a:lnTo>
                    <a:pt x="860107" y="975662"/>
                  </a:lnTo>
                  <a:lnTo>
                    <a:pt x="862647" y="977878"/>
                  </a:lnTo>
                  <a:lnTo>
                    <a:pt x="865187" y="979778"/>
                  </a:lnTo>
                  <a:lnTo>
                    <a:pt x="867092" y="982311"/>
                  </a:lnTo>
                  <a:lnTo>
                    <a:pt x="868997" y="984844"/>
                  </a:lnTo>
                  <a:lnTo>
                    <a:pt x="870584" y="987377"/>
                  </a:lnTo>
                  <a:lnTo>
                    <a:pt x="872172" y="990226"/>
                  </a:lnTo>
                  <a:lnTo>
                    <a:pt x="873124" y="993076"/>
                  </a:lnTo>
                  <a:lnTo>
                    <a:pt x="873760" y="996242"/>
                  </a:lnTo>
                  <a:lnTo>
                    <a:pt x="874712" y="999725"/>
                  </a:lnTo>
                  <a:lnTo>
                    <a:pt x="874712" y="1002891"/>
                  </a:lnTo>
                  <a:lnTo>
                    <a:pt x="874712" y="1389790"/>
                  </a:lnTo>
                  <a:lnTo>
                    <a:pt x="874712" y="1393273"/>
                  </a:lnTo>
                  <a:lnTo>
                    <a:pt x="873760" y="1396439"/>
                  </a:lnTo>
                  <a:lnTo>
                    <a:pt x="873124" y="1399605"/>
                  </a:lnTo>
                  <a:lnTo>
                    <a:pt x="872172" y="1402771"/>
                  </a:lnTo>
                  <a:lnTo>
                    <a:pt x="870584" y="1405304"/>
                  </a:lnTo>
                  <a:lnTo>
                    <a:pt x="868997" y="1408154"/>
                  </a:lnTo>
                  <a:lnTo>
                    <a:pt x="867092" y="1410686"/>
                  </a:lnTo>
                  <a:lnTo>
                    <a:pt x="865187" y="1413219"/>
                  </a:lnTo>
                  <a:lnTo>
                    <a:pt x="862647" y="1415119"/>
                  </a:lnTo>
                  <a:lnTo>
                    <a:pt x="860107" y="1417019"/>
                  </a:lnTo>
                  <a:lnTo>
                    <a:pt x="857567" y="1418602"/>
                  </a:lnTo>
                  <a:lnTo>
                    <a:pt x="854709" y="1420185"/>
                  </a:lnTo>
                  <a:lnTo>
                    <a:pt x="851534" y="1421135"/>
                  </a:lnTo>
                  <a:lnTo>
                    <a:pt x="848359" y="1421768"/>
                  </a:lnTo>
                  <a:lnTo>
                    <a:pt x="844867" y="1422401"/>
                  </a:lnTo>
                  <a:lnTo>
                    <a:pt x="841692" y="1422401"/>
                  </a:lnTo>
                  <a:lnTo>
                    <a:pt x="636270" y="1422401"/>
                  </a:lnTo>
                  <a:lnTo>
                    <a:pt x="632777" y="1422401"/>
                  </a:lnTo>
                  <a:lnTo>
                    <a:pt x="629920" y="1421768"/>
                  </a:lnTo>
                  <a:lnTo>
                    <a:pt x="626745" y="1421135"/>
                  </a:lnTo>
                  <a:lnTo>
                    <a:pt x="623570" y="1420185"/>
                  </a:lnTo>
                  <a:lnTo>
                    <a:pt x="620713" y="1418602"/>
                  </a:lnTo>
                  <a:lnTo>
                    <a:pt x="617855" y="1417019"/>
                  </a:lnTo>
                  <a:lnTo>
                    <a:pt x="615315" y="1415119"/>
                  </a:lnTo>
                  <a:lnTo>
                    <a:pt x="613093" y="1413219"/>
                  </a:lnTo>
                  <a:lnTo>
                    <a:pt x="610870" y="1410686"/>
                  </a:lnTo>
                  <a:lnTo>
                    <a:pt x="608965" y="1408154"/>
                  </a:lnTo>
                  <a:lnTo>
                    <a:pt x="607378" y="1405304"/>
                  </a:lnTo>
                  <a:lnTo>
                    <a:pt x="606108" y="1402771"/>
                  </a:lnTo>
                  <a:lnTo>
                    <a:pt x="605155" y="1399605"/>
                  </a:lnTo>
                  <a:lnTo>
                    <a:pt x="603885" y="1396439"/>
                  </a:lnTo>
                  <a:lnTo>
                    <a:pt x="603568" y="1393273"/>
                  </a:lnTo>
                  <a:lnTo>
                    <a:pt x="603250" y="1389790"/>
                  </a:lnTo>
                  <a:lnTo>
                    <a:pt x="603250" y="1002891"/>
                  </a:lnTo>
                  <a:lnTo>
                    <a:pt x="603568" y="999725"/>
                  </a:lnTo>
                  <a:lnTo>
                    <a:pt x="603885" y="996242"/>
                  </a:lnTo>
                  <a:lnTo>
                    <a:pt x="605155" y="993076"/>
                  </a:lnTo>
                  <a:lnTo>
                    <a:pt x="606108" y="990226"/>
                  </a:lnTo>
                  <a:lnTo>
                    <a:pt x="607378" y="987377"/>
                  </a:lnTo>
                  <a:lnTo>
                    <a:pt x="608965" y="984844"/>
                  </a:lnTo>
                  <a:lnTo>
                    <a:pt x="610870" y="982311"/>
                  </a:lnTo>
                  <a:lnTo>
                    <a:pt x="613093" y="979778"/>
                  </a:lnTo>
                  <a:lnTo>
                    <a:pt x="615315" y="977878"/>
                  </a:lnTo>
                  <a:lnTo>
                    <a:pt x="617855" y="975662"/>
                  </a:lnTo>
                  <a:lnTo>
                    <a:pt x="620713" y="974396"/>
                  </a:lnTo>
                  <a:lnTo>
                    <a:pt x="623570" y="972813"/>
                  </a:lnTo>
                  <a:lnTo>
                    <a:pt x="626745" y="971546"/>
                  </a:lnTo>
                  <a:lnTo>
                    <a:pt x="629920" y="970913"/>
                  </a:lnTo>
                  <a:lnTo>
                    <a:pt x="632777" y="970596"/>
                  </a:lnTo>
                  <a:lnTo>
                    <a:pt x="636270" y="969963"/>
                  </a:lnTo>
                  <a:close/>
                  <a:moveTo>
                    <a:pt x="1027781" y="749300"/>
                  </a:moveTo>
                  <a:lnTo>
                    <a:pt x="1031278" y="749300"/>
                  </a:lnTo>
                  <a:lnTo>
                    <a:pt x="1236940" y="749300"/>
                  </a:lnTo>
                  <a:lnTo>
                    <a:pt x="1240437" y="749300"/>
                  </a:lnTo>
                  <a:lnTo>
                    <a:pt x="1243616" y="750251"/>
                  </a:lnTo>
                  <a:lnTo>
                    <a:pt x="1246476" y="750885"/>
                  </a:lnTo>
                  <a:lnTo>
                    <a:pt x="1249655" y="751837"/>
                  </a:lnTo>
                  <a:lnTo>
                    <a:pt x="1252516" y="753105"/>
                  </a:lnTo>
                  <a:lnTo>
                    <a:pt x="1255377" y="755007"/>
                  </a:lnTo>
                  <a:lnTo>
                    <a:pt x="1257920" y="756592"/>
                  </a:lnTo>
                  <a:lnTo>
                    <a:pt x="1260145" y="758812"/>
                  </a:lnTo>
                  <a:lnTo>
                    <a:pt x="1262370" y="761348"/>
                  </a:lnTo>
                  <a:lnTo>
                    <a:pt x="1264595" y="763567"/>
                  </a:lnTo>
                  <a:lnTo>
                    <a:pt x="1265867" y="766421"/>
                  </a:lnTo>
                  <a:lnTo>
                    <a:pt x="1267138" y="769274"/>
                  </a:lnTo>
                  <a:lnTo>
                    <a:pt x="1268410" y="772445"/>
                  </a:lnTo>
                  <a:lnTo>
                    <a:pt x="1269363" y="775615"/>
                  </a:lnTo>
                  <a:lnTo>
                    <a:pt x="1269681" y="778786"/>
                  </a:lnTo>
                  <a:lnTo>
                    <a:pt x="1269999" y="782273"/>
                  </a:lnTo>
                  <a:lnTo>
                    <a:pt x="1269999" y="1389744"/>
                  </a:lnTo>
                  <a:lnTo>
                    <a:pt x="1269681" y="1393231"/>
                  </a:lnTo>
                  <a:lnTo>
                    <a:pt x="1269363" y="1396402"/>
                  </a:lnTo>
                  <a:lnTo>
                    <a:pt x="1268410" y="1399572"/>
                  </a:lnTo>
                  <a:lnTo>
                    <a:pt x="1267138" y="1402743"/>
                  </a:lnTo>
                  <a:lnTo>
                    <a:pt x="1265867" y="1405279"/>
                  </a:lnTo>
                  <a:lnTo>
                    <a:pt x="1264595" y="1408133"/>
                  </a:lnTo>
                  <a:lnTo>
                    <a:pt x="1262370" y="1410669"/>
                  </a:lnTo>
                  <a:lnTo>
                    <a:pt x="1260145" y="1413206"/>
                  </a:lnTo>
                  <a:lnTo>
                    <a:pt x="1257920" y="1415108"/>
                  </a:lnTo>
                  <a:lnTo>
                    <a:pt x="1255377" y="1417010"/>
                  </a:lnTo>
                  <a:lnTo>
                    <a:pt x="1252516" y="1418595"/>
                  </a:lnTo>
                  <a:lnTo>
                    <a:pt x="1249655" y="1420181"/>
                  </a:lnTo>
                  <a:lnTo>
                    <a:pt x="1246476" y="1421132"/>
                  </a:lnTo>
                  <a:lnTo>
                    <a:pt x="1243616" y="1421766"/>
                  </a:lnTo>
                  <a:lnTo>
                    <a:pt x="1240437" y="1422400"/>
                  </a:lnTo>
                  <a:lnTo>
                    <a:pt x="1236940" y="1422400"/>
                  </a:lnTo>
                  <a:lnTo>
                    <a:pt x="1031278" y="1422400"/>
                  </a:lnTo>
                  <a:lnTo>
                    <a:pt x="1027781" y="1422400"/>
                  </a:lnTo>
                  <a:lnTo>
                    <a:pt x="1024602" y="1421766"/>
                  </a:lnTo>
                  <a:lnTo>
                    <a:pt x="1021424" y="1421132"/>
                  </a:lnTo>
                  <a:lnTo>
                    <a:pt x="1018245" y="1420181"/>
                  </a:lnTo>
                  <a:lnTo>
                    <a:pt x="1015384" y="1418595"/>
                  </a:lnTo>
                  <a:lnTo>
                    <a:pt x="1012841" y="1417010"/>
                  </a:lnTo>
                  <a:lnTo>
                    <a:pt x="1010298" y="1415108"/>
                  </a:lnTo>
                  <a:lnTo>
                    <a:pt x="1007755" y="1413206"/>
                  </a:lnTo>
                  <a:lnTo>
                    <a:pt x="1005848" y="1410669"/>
                  </a:lnTo>
                  <a:lnTo>
                    <a:pt x="1003941" y="1408133"/>
                  </a:lnTo>
                  <a:lnTo>
                    <a:pt x="1002351" y="1405279"/>
                  </a:lnTo>
                  <a:lnTo>
                    <a:pt x="1000762" y="1402743"/>
                  </a:lnTo>
                  <a:lnTo>
                    <a:pt x="999808" y="1399572"/>
                  </a:lnTo>
                  <a:lnTo>
                    <a:pt x="999173" y="1396402"/>
                  </a:lnTo>
                  <a:lnTo>
                    <a:pt x="998537" y="1393231"/>
                  </a:lnTo>
                  <a:lnTo>
                    <a:pt x="998537" y="1389744"/>
                  </a:lnTo>
                  <a:lnTo>
                    <a:pt x="998537" y="782273"/>
                  </a:lnTo>
                  <a:lnTo>
                    <a:pt x="998537" y="778786"/>
                  </a:lnTo>
                  <a:lnTo>
                    <a:pt x="999173" y="775615"/>
                  </a:lnTo>
                  <a:lnTo>
                    <a:pt x="999808" y="772445"/>
                  </a:lnTo>
                  <a:lnTo>
                    <a:pt x="1000762" y="769274"/>
                  </a:lnTo>
                  <a:lnTo>
                    <a:pt x="1002351" y="766421"/>
                  </a:lnTo>
                  <a:lnTo>
                    <a:pt x="1003941" y="763567"/>
                  </a:lnTo>
                  <a:lnTo>
                    <a:pt x="1005848" y="761348"/>
                  </a:lnTo>
                  <a:lnTo>
                    <a:pt x="1007755" y="758812"/>
                  </a:lnTo>
                  <a:lnTo>
                    <a:pt x="1010298" y="756592"/>
                  </a:lnTo>
                  <a:lnTo>
                    <a:pt x="1012841" y="755007"/>
                  </a:lnTo>
                  <a:lnTo>
                    <a:pt x="1015384" y="753105"/>
                  </a:lnTo>
                  <a:lnTo>
                    <a:pt x="1018245" y="751837"/>
                  </a:lnTo>
                  <a:lnTo>
                    <a:pt x="1021424" y="750885"/>
                  </a:lnTo>
                  <a:lnTo>
                    <a:pt x="1024602" y="750251"/>
                  </a:lnTo>
                  <a:lnTo>
                    <a:pt x="1027781" y="749300"/>
                  </a:lnTo>
                  <a:close/>
                  <a:moveTo>
                    <a:pt x="2147065" y="665163"/>
                  </a:moveTo>
                  <a:lnTo>
                    <a:pt x="2154052" y="665163"/>
                  </a:lnTo>
                  <a:lnTo>
                    <a:pt x="2161038" y="665163"/>
                  </a:lnTo>
                  <a:lnTo>
                    <a:pt x="2168025" y="665798"/>
                  </a:lnTo>
                  <a:lnTo>
                    <a:pt x="2175011" y="666432"/>
                  </a:lnTo>
                  <a:lnTo>
                    <a:pt x="2181680" y="667702"/>
                  </a:lnTo>
                  <a:lnTo>
                    <a:pt x="2188349" y="669288"/>
                  </a:lnTo>
                  <a:lnTo>
                    <a:pt x="2194700" y="670875"/>
                  </a:lnTo>
                  <a:lnTo>
                    <a:pt x="2201369" y="673413"/>
                  </a:lnTo>
                  <a:lnTo>
                    <a:pt x="2207085" y="675952"/>
                  </a:lnTo>
                  <a:lnTo>
                    <a:pt x="2213437" y="678173"/>
                  </a:lnTo>
                  <a:lnTo>
                    <a:pt x="2219471" y="681346"/>
                  </a:lnTo>
                  <a:lnTo>
                    <a:pt x="2224869" y="684519"/>
                  </a:lnTo>
                  <a:lnTo>
                    <a:pt x="2230585" y="688327"/>
                  </a:lnTo>
                  <a:lnTo>
                    <a:pt x="2235666" y="692135"/>
                  </a:lnTo>
                  <a:lnTo>
                    <a:pt x="2241065" y="695943"/>
                  </a:lnTo>
                  <a:lnTo>
                    <a:pt x="2245829" y="700702"/>
                  </a:lnTo>
                  <a:lnTo>
                    <a:pt x="2250910" y="704828"/>
                  </a:lnTo>
                  <a:lnTo>
                    <a:pt x="2255356" y="709587"/>
                  </a:lnTo>
                  <a:lnTo>
                    <a:pt x="2259484" y="714347"/>
                  </a:lnTo>
                  <a:lnTo>
                    <a:pt x="2263612" y="719741"/>
                  </a:lnTo>
                  <a:lnTo>
                    <a:pt x="2267423" y="724819"/>
                  </a:lnTo>
                  <a:lnTo>
                    <a:pt x="2270916" y="730530"/>
                  </a:lnTo>
                  <a:lnTo>
                    <a:pt x="2274092" y="736559"/>
                  </a:lnTo>
                  <a:lnTo>
                    <a:pt x="2277268" y="742271"/>
                  </a:lnTo>
                  <a:lnTo>
                    <a:pt x="2280126" y="748300"/>
                  </a:lnTo>
                  <a:lnTo>
                    <a:pt x="2282666" y="754646"/>
                  </a:lnTo>
                  <a:lnTo>
                    <a:pt x="2284572" y="760992"/>
                  </a:lnTo>
                  <a:lnTo>
                    <a:pt x="2286477" y="767021"/>
                  </a:lnTo>
                  <a:lnTo>
                    <a:pt x="2287747" y="773685"/>
                  </a:lnTo>
                  <a:lnTo>
                    <a:pt x="2289018" y="780349"/>
                  </a:lnTo>
                  <a:lnTo>
                    <a:pt x="2289970" y="787330"/>
                  </a:lnTo>
                  <a:lnTo>
                    <a:pt x="2290605" y="794311"/>
                  </a:lnTo>
                  <a:lnTo>
                    <a:pt x="2290605" y="801292"/>
                  </a:lnTo>
                  <a:lnTo>
                    <a:pt x="2290605" y="1286150"/>
                  </a:lnTo>
                  <a:lnTo>
                    <a:pt x="2884137" y="1353738"/>
                  </a:lnTo>
                  <a:lnTo>
                    <a:pt x="2890488" y="1354055"/>
                  </a:lnTo>
                  <a:lnTo>
                    <a:pt x="2898110" y="1354372"/>
                  </a:lnTo>
                  <a:lnTo>
                    <a:pt x="2905732" y="1355007"/>
                  </a:lnTo>
                  <a:lnTo>
                    <a:pt x="2913353" y="1355642"/>
                  </a:lnTo>
                  <a:lnTo>
                    <a:pt x="2920657" y="1357228"/>
                  </a:lnTo>
                  <a:lnTo>
                    <a:pt x="2927644" y="1358815"/>
                  </a:lnTo>
                  <a:lnTo>
                    <a:pt x="2934948" y="1361036"/>
                  </a:lnTo>
                  <a:lnTo>
                    <a:pt x="2941934" y="1362940"/>
                  </a:lnTo>
                  <a:lnTo>
                    <a:pt x="2948603" y="1365796"/>
                  </a:lnTo>
                  <a:lnTo>
                    <a:pt x="2955272" y="1368969"/>
                  </a:lnTo>
                  <a:lnTo>
                    <a:pt x="2961941" y="1372142"/>
                  </a:lnTo>
                  <a:lnTo>
                    <a:pt x="2968292" y="1375633"/>
                  </a:lnTo>
                  <a:lnTo>
                    <a:pt x="2974008" y="1379758"/>
                  </a:lnTo>
                  <a:lnTo>
                    <a:pt x="2980042" y="1383883"/>
                  </a:lnTo>
                  <a:lnTo>
                    <a:pt x="2985758" y="1388008"/>
                  </a:lnTo>
                  <a:lnTo>
                    <a:pt x="2990839" y="1393085"/>
                  </a:lnTo>
                  <a:lnTo>
                    <a:pt x="2996238" y="1397845"/>
                  </a:lnTo>
                  <a:lnTo>
                    <a:pt x="3001319" y="1403239"/>
                  </a:lnTo>
                  <a:lnTo>
                    <a:pt x="3005765" y="1408316"/>
                  </a:lnTo>
                  <a:lnTo>
                    <a:pt x="3010529" y="1414345"/>
                  </a:lnTo>
                  <a:lnTo>
                    <a:pt x="3014657" y="1419739"/>
                  </a:lnTo>
                  <a:lnTo>
                    <a:pt x="3018468" y="1426086"/>
                  </a:lnTo>
                  <a:lnTo>
                    <a:pt x="3021961" y="1432432"/>
                  </a:lnTo>
                  <a:lnTo>
                    <a:pt x="3025454" y="1438778"/>
                  </a:lnTo>
                  <a:lnTo>
                    <a:pt x="3028312" y="1445125"/>
                  </a:lnTo>
                  <a:lnTo>
                    <a:pt x="3030853" y="1452106"/>
                  </a:lnTo>
                  <a:lnTo>
                    <a:pt x="3033393" y="1459087"/>
                  </a:lnTo>
                  <a:lnTo>
                    <a:pt x="3035616" y="1466067"/>
                  </a:lnTo>
                  <a:lnTo>
                    <a:pt x="3036887" y="1473366"/>
                  </a:lnTo>
                  <a:lnTo>
                    <a:pt x="3038474" y="1480664"/>
                  </a:lnTo>
                  <a:lnTo>
                    <a:pt x="3039427" y="1488280"/>
                  </a:lnTo>
                  <a:lnTo>
                    <a:pt x="3040062" y="1495895"/>
                  </a:lnTo>
                  <a:lnTo>
                    <a:pt x="3040062" y="1503511"/>
                  </a:lnTo>
                  <a:lnTo>
                    <a:pt x="3040062" y="2154008"/>
                  </a:lnTo>
                  <a:lnTo>
                    <a:pt x="3040062" y="2161623"/>
                  </a:lnTo>
                  <a:lnTo>
                    <a:pt x="3039427" y="2169556"/>
                  </a:lnTo>
                  <a:lnTo>
                    <a:pt x="3038474" y="2177172"/>
                  </a:lnTo>
                  <a:lnTo>
                    <a:pt x="3036887" y="2184470"/>
                  </a:lnTo>
                  <a:lnTo>
                    <a:pt x="3035616" y="2191451"/>
                  </a:lnTo>
                  <a:lnTo>
                    <a:pt x="3033393" y="2198749"/>
                  </a:lnTo>
                  <a:lnTo>
                    <a:pt x="3030853" y="2205730"/>
                  </a:lnTo>
                  <a:lnTo>
                    <a:pt x="3028312" y="2212394"/>
                  </a:lnTo>
                  <a:lnTo>
                    <a:pt x="3025454" y="2219057"/>
                  </a:lnTo>
                  <a:lnTo>
                    <a:pt x="3021961" y="2225404"/>
                  </a:lnTo>
                  <a:lnTo>
                    <a:pt x="3018468" y="2231433"/>
                  </a:lnTo>
                  <a:lnTo>
                    <a:pt x="3014657" y="2237779"/>
                  </a:lnTo>
                  <a:lnTo>
                    <a:pt x="3010529" y="2243808"/>
                  </a:lnTo>
                  <a:lnTo>
                    <a:pt x="3005765" y="2249202"/>
                  </a:lnTo>
                  <a:lnTo>
                    <a:pt x="3001319" y="2254597"/>
                  </a:lnTo>
                  <a:lnTo>
                    <a:pt x="2996238" y="2259674"/>
                  </a:lnTo>
                  <a:lnTo>
                    <a:pt x="2990839" y="2264433"/>
                  </a:lnTo>
                  <a:lnTo>
                    <a:pt x="2985758" y="2269510"/>
                  </a:lnTo>
                  <a:lnTo>
                    <a:pt x="2980042" y="2273953"/>
                  </a:lnTo>
                  <a:lnTo>
                    <a:pt x="2974008" y="2278078"/>
                  </a:lnTo>
                  <a:lnTo>
                    <a:pt x="2968292" y="2281886"/>
                  </a:lnTo>
                  <a:lnTo>
                    <a:pt x="2961941" y="2285376"/>
                  </a:lnTo>
                  <a:lnTo>
                    <a:pt x="2955272" y="2288867"/>
                  </a:lnTo>
                  <a:lnTo>
                    <a:pt x="2948603" y="2291723"/>
                  </a:lnTo>
                  <a:lnTo>
                    <a:pt x="2941934" y="2294578"/>
                  </a:lnTo>
                  <a:lnTo>
                    <a:pt x="2934948" y="2297117"/>
                  </a:lnTo>
                  <a:lnTo>
                    <a:pt x="2927644" y="2298703"/>
                  </a:lnTo>
                  <a:lnTo>
                    <a:pt x="2920657" y="2300607"/>
                  </a:lnTo>
                  <a:lnTo>
                    <a:pt x="2913353" y="2301877"/>
                  </a:lnTo>
                  <a:lnTo>
                    <a:pt x="2905732" y="2302829"/>
                  </a:lnTo>
                  <a:lnTo>
                    <a:pt x="2898110" y="2303146"/>
                  </a:lnTo>
                  <a:lnTo>
                    <a:pt x="2890488" y="2303463"/>
                  </a:lnTo>
                  <a:lnTo>
                    <a:pt x="2177552" y="2303463"/>
                  </a:lnTo>
                  <a:lnTo>
                    <a:pt x="2173423" y="2303146"/>
                  </a:lnTo>
                  <a:lnTo>
                    <a:pt x="2171200" y="2303146"/>
                  </a:lnTo>
                  <a:lnTo>
                    <a:pt x="2169613" y="2303146"/>
                  </a:lnTo>
                  <a:lnTo>
                    <a:pt x="2162944" y="2303146"/>
                  </a:lnTo>
                  <a:lnTo>
                    <a:pt x="2156275" y="2303146"/>
                  </a:lnTo>
                  <a:lnTo>
                    <a:pt x="2149924" y="2302511"/>
                  </a:lnTo>
                  <a:lnTo>
                    <a:pt x="2143572" y="2301559"/>
                  </a:lnTo>
                  <a:lnTo>
                    <a:pt x="2137538" y="2300607"/>
                  </a:lnTo>
                  <a:lnTo>
                    <a:pt x="2131187" y="2298703"/>
                  </a:lnTo>
                  <a:lnTo>
                    <a:pt x="2125153" y="2297117"/>
                  </a:lnTo>
                  <a:lnTo>
                    <a:pt x="2119437" y="2294896"/>
                  </a:lnTo>
                  <a:lnTo>
                    <a:pt x="2113403" y="2292040"/>
                  </a:lnTo>
                  <a:lnTo>
                    <a:pt x="2107370" y="2289501"/>
                  </a:lnTo>
                  <a:lnTo>
                    <a:pt x="2101971" y="2286645"/>
                  </a:lnTo>
                  <a:lnTo>
                    <a:pt x="2096572" y="2283155"/>
                  </a:lnTo>
                  <a:lnTo>
                    <a:pt x="2091491" y="2279665"/>
                  </a:lnTo>
                  <a:lnTo>
                    <a:pt x="2086093" y="2275222"/>
                  </a:lnTo>
                  <a:lnTo>
                    <a:pt x="2081329" y="2271097"/>
                  </a:lnTo>
                  <a:lnTo>
                    <a:pt x="2076883" y="2266972"/>
                  </a:lnTo>
                  <a:lnTo>
                    <a:pt x="1560520" y="1751334"/>
                  </a:lnTo>
                  <a:lnTo>
                    <a:pt x="1556074" y="1746574"/>
                  </a:lnTo>
                  <a:lnTo>
                    <a:pt x="1552263" y="1741815"/>
                  </a:lnTo>
                  <a:lnTo>
                    <a:pt x="1548135" y="1737055"/>
                  </a:lnTo>
                  <a:lnTo>
                    <a:pt x="1544642" y="1731661"/>
                  </a:lnTo>
                  <a:lnTo>
                    <a:pt x="1541466" y="1726583"/>
                  </a:lnTo>
                  <a:lnTo>
                    <a:pt x="1538291" y="1720872"/>
                  </a:lnTo>
                  <a:lnTo>
                    <a:pt x="1535432" y="1715477"/>
                  </a:lnTo>
                  <a:lnTo>
                    <a:pt x="1532892" y="1709766"/>
                  </a:lnTo>
                  <a:lnTo>
                    <a:pt x="1530987" y="1704054"/>
                  </a:lnTo>
                  <a:lnTo>
                    <a:pt x="1529081" y="1698342"/>
                  </a:lnTo>
                  <a:lnTo>
                    <a:pt x="1527493" y="1692631"/>
                  </a:lnTo>
                  <a:lnTo>
                    <a:pt x="1526223" y="1686919"/>
                  </a:lnTo>
                  <a:lnTo>
                    <a:pt x="1525270" y="1680890"/>
                  </a:lnTo>
                  <a:lnTo>
                    <a:pt x="1524635" y="1674544"/>
                  </a:lnTo>
                  <a:lnTo>
                    <a:pt x="1524000" y="1668515"/>
                  </a:lnTo>
                  <a:lnTo>
                    <a:pt x="1524000" y="1662803"/>
                  </a:lnTo>
                  <a:lnTo>
                    <a:pt x="1524000" y="1656774"/>
                  </a:lnTo>
                  <a:lnTo>
                    <a:pt x="1524635" y="1650428"/>
                  </a:lnTo>
                  <a:lnTo>
                    <a:pt x="1525270" y="1644716"/>
                  </a:lnTo>
                  <a:lnTo>
                    <a:pt x="1526223" y="1638687"/>
                  </a:lnTo>
                  <a:lnTo>
                    <a:pt x="1527493" y="1632658"/>
                  </a:lnTo>
                  <a:lnTo>
                    <a:pt x="1529081" y="1626946"/>
                  </a:lnTo>
                  <a:lnTo>
                    <a:pt x="1530987" y="1621235"/>
                  </a:lnTo>
                  <a:lnTo>
                    <a:pt x="1532892" y="1615523"/>
                  </a:lnTo>
                  <a:lnTo>
                    <a:pt x="1535432" y="1609811"/>
                  </a:lnTo>
                  <a:lnTo>
                    <a:pt x="1538291" y="1604417"/>
                  </a:lnTo>
                  <a:lnTo>
                    <a:pt x="1541466" y="1599023"/>
                  </a:lnTo>
                  <a:lnTo>
                    <a:pt x="1544642" y="1593628"/>
                  </a:lnTo>
                  <a:lnTo>
                    <a:pt x="1548135" y="1588551"/>
                  </a:lnTo>
                  <a:lnTo>
                    <a:pt x="1552263" y="1583474"/>
                  </a:lnTo>
                  <a:lnTo>
                    <a:pt x="1556074" y="1578714"/>
                  </a:lnTo>
                  <a:lnTo>
                    <a:pt x="1560520" y="1574272"/>
                  </a:lnTo>
                  <a:lnTo>
                    <a:pt x="1564966" y="1569830"/>
                  </a:lnTo>
                  <a:lnTo>
                    <a:pt x="1570047" y="1565705"/>
                  </a:lnTo>
                  <a:lnTo>
                    <a:pt x="1574811" y="1561897"/>
                  </a:lnTo>
                  <a:lnTo>
                    <a:pt x="1579574" y="1558406"/>
                  </a:lnTo>
                  <a:lnTo>
                    <a:pt x="1584973" y="1554916"/>
                  </a:lnTo>
                  <a:lnTo>
                    <a:pt x="1590054" y="1552060"/>
                  </a:lnTo>
                  <a:lnTo>
                    <a:pt x="1595770" y="1549521"/>
                  </a:lnTo>
                  <a:lnTo>
                    <a:pt x="1601486" y="1546666"/>
                  </a:lnTo>
                  <a:lnTo>
                    <a:pt x="1606885" y="1544444"/>
                  </a:lnTo>
                  <a:lnTo>
                    <a:pt x="1612919" y="1542858"/>
                  </a:lnTo>
                  <a:lnTo>
                    <a:pt x="1618635" y="1540954"/>
                  </a:lnTo>
                  <a:lnTo>
                    <a:pt x="1624669" y="1539685"/>
                  </a:lnTo>
                  <a:lnTo>
                    <a:pt x="1630702" y="1538733"/>
                  </a:lnTo>
                  <a:lnTo>
                    <a:pt x="1637054" y="1538098"/>
                  </a:lnTo>
                  <a:lnTo>
                    <a:pt x="1642770" y="1537463"/>
                  </a:lnTo>
                  <a:lnTo>
                    <a:pt x="1649121" y="1537146"/>
                  </a:lnTo>
                  <a:lnTo>
                    <a:pt x="1655473" y="1537463"/>
                  </a:lnTo>
                  <a:lnTo>
                    <a:pt x="1661824" y="1538098"/>
                  </a:lnTo>
                  <a:lnTo>
                    <a:pt x="1667858" y="1538733"/>
                  </a:lnTo>
                  <a:lnTo>
                    <a:pt x="1673891" y="1539685"/>
                  </a:lnTo>
                  <a:lnTo>
                    <a:pt x="1679925" y="1540954"/>
                  </a:lnTo>
                  <a:lnTo>
                    <a:pt x="1685641" y="1542858"/>
                  </a:lnTo>
                  <a:lnTo>
                    <a:pt x="1691675" y="1544444"/>
                  </a:lnTo>
                  <a:lnTo>
                    <a:pt x="1697391" y="1546666"/>
                  </a:lnTo>
                  <a:lnTo>
                    <a:pt x="1702790" y="1549521"/>
                  </a:lnTo>
                  <a:lnTo>
                    <a:pt x="1708506" y="1552060"/>
                  </a:lnTo>
                  <a:lnTo>
                    <a:pt x="1713587" y="1554916"/>
                  </a:lnTo>
                  <a:lnTo>
                    <a:pt x="1718986" y="1558406"/>
                  </a:lnTo>
                  <a:lnTo>
                    <a:pt x="1723749" y="1561897"/>
                  </a:lnTo>
                  <a:lnTo>
                    <a:pt x="1728513" y="1565705"/>
                  </a:lnTo>
                  <a:lnTo>
                    <a:pt x="1733594" y="1569830"/>
                  </a:lnTo>
                  <a:lnTo>
                    <a:pt x="1738040" y="1574272"/>
                  </a:lnTo>
                  <a:lnTo>
                    <a:pt x="2017816" y="1853827"/>
                  </a:lnTo>
                  <a:lnTo>
                    <a:pt x="2017816" y="801292"/>
                  </a:lnTo>
                  <a:lnTo>
                    <a:pt x="2018133" y="794311"/>
                  </a:lnTo>
                  <a:lnTo>
                    <a:pt x="2018451" y="787330"/>
                  </a:lnTo>
                  <a:lnTo>
                    <a:pt x="2019404" y="780349"/>
                  </a:lnTo>
                  <a:lnTo>
                    <a:pt x="2020674" y="773685"/>
                  </a:lnTo>
                  <a:lnTo>
                    <a:pt x="2021944" y="767021"/>
                  </a:lnTo>
                  <a:lnTo>
                    <a:pt x="2024167" y="760992"/>
                  </a:lnTo>
                  <a:lnTo>
                    <a:pt x="2026073" y="754646"/>
                  </a:lnTo>
                  <a:lnTo>
                    <a:pt x="2028613" y="748300"/>
                  </a:lnTo>
                  <a:lnTo>
                    <a:pt x="2031471" y="742271"/>
                  </a:lnTo>
                  <a:lnTo>
                    <a:pt x="2034329" y="736559"/>
                  </a:lnTo>
                  <a:lnTo>
                    <a:pt x="2037823" y="730530"/>
                  </a:lnTo>
                  <a:lnTo>
                    <a:pt x="2040998" y="724819"/>
                  </a:lnTo>
                  <a:lnTo>
                    <a:pt x="2045127" y="719741"/>
                  </a:lnTo>
                  <a:lnTo>
                    <a:pt x="2048937" y="714347"/>
                  </a:lnTo>
                  <a:lnTo>
                    <a:pt x="2053383" y="709587"/>
                  </a:lnTo>
                  <a:lnTo>
                    <a:pt x="2057829" y="704828"/>
                  </a:lnTo>
                  <a:lnTo>
                    <a:pt x="2062275" y="700702"/>
                  </a:lnTo>
                  <a:lnTo>
                    <a:pt x="2067674" y="695943"/>
                  </a:lnTo>
                  <a:lnTo>
                    <a:pt x="2072437" y="692135"/>
                  </a:lnTo>
                  <a:lnTo>
                    <a:pt x="2078154" y="688327"/>
                  </a:lnTo>
                  <a:lnTo>
                    <a:pt x="2083552" y="684519"/>
                  </a:lnTo>
                  <a:lnTo>
                    <a:pt x="2089268" y="681346"/>
                  </a:lnTo>
                  <a:lnTo>
                    <a:pt x="2095302" y="678173"/>
                  </a:lnTo>
                  <a:lnTo>
                    <a:pt x="2101018" y="675952"/>
                  </a:lnTo>
                  <a:lnTo>
                    <a:pt x="2107370" y="673413"/>
                  </a:lnTo>
                  <a:lnTo>
                    <a:pt x="2113721" y="670875"/>
                  </a:lnTo>
                  <a:lnTo>
                    <a:pt x="2120390" y="669288"/>
                  </a:lnTo>
                  <a:lnTo>
                    <a:pt x="2127059" y="667702"/>
                  </a:lnTo>
                  <a:lnTo>
                    <a:pt x="2133728" y="666432"/>
                  </a:lnTo>
                  <a:lnTo>
                    <a:pt x="2140079" y="665798"/>
                  </a:lnTo>
                  <a:lnTo>
                    <a:pt x="2147065" y="665163"/>
                  </a:lnTo>
                  <a:close/>
                  <a:moveTo>
                    <a:pt x="1426690" y="484188"/>
                  </a:moveTo>
                  <a:lnTo>
                    <a:pt x="1631151" y="484188"/>
                  </a:lnTo>
                  <a:lnTo>
                    <a:pt x="1634627" y="484505"/>
                  </a:lnTo>
                  <a:lnTo>
                    <a:pt x="1637787" y="484822"/>
                  </a:lnTo>
                  <a:lnTo>
                    <a:pt x="1640947" y="485773"/>
                  </a:lnTo>
                  <a:lnTo>
                    <a:pt x="1644107" y="486725"/>
                  </a:lnTo>
                  <a:lnTo>
                    <a:pt x="1646635" y="488310"/>
                  </a:lnTo>
                  <a:lnTo>
                    <a:pt x="1649479" y="489895"/>
                  </a:lnTo>
                  <a:lnTo>
                    <a:pt x="1652008" y="491798"/>
                  </a:lnTo>
                  <a:lnTo>
                    <a:pt x="1654536" y="493700"/>
                  </a:lnTo>
                  <a:lnTo>
                    <a:pt x="1656432" y="496237"/>
                  </a:lnTo>
                  <a:lnTo>
                    <a:pt x="1658328" y="498773"/>
                  </a:lnTo>
                  <a:lnTo>
                    <a:pt x="1659908" y="501310"/>
                  </a:lnTo>
                  <a:lnTo>
                    <a:pt x="1661488" y="504164"/>
                  </a:lnTo>
                  <a:lnTo>
                    <a:pt x="1662436" y="507334"/>
                  </a:lnTo>
                  <a:lnTo>
                    <a:pt x="1663068" y="510505"/>
                  </a:lnTo>
                  <a:lnTo>
                    <a:pt x="1663700" y="513676"/>
                  </a:lnTo>
                  <a:lnTo>
                    <a:pt x="1663700" y="517164"/>
                  </a:lnTo>
                  <a:lnTo>
                    <a:pt x="1663700" y="1389743"/>
                  </a:lnTo>
                  <a:lnTo>
                    <a:pt x="1663700" y="1393231"/>
                  </a:lnTo>
                  <a:lnTo>
                    <a:pt x="1663068" y="1396401"/>
                  </a:lnTo>
                  <a:lnTo>
                    <a:pt x="1662436" y="1399572"/>
                  </a:lnTo>
                  <a:lnTo>
                    <a:pt x="1661488" y="1402743"/>
                  </a:lnTo>
                  <a:lnTo>
                    <a:pt x="1659908" y="1405279"/>
                  </a:lnTo>
                  <a:lnTo>
                    <a:pt x="1658328" y="1408133"/>
                  </a:lnTo>
                  <a:lnTo>
                    <a:pt x="1656432" y="1410669"/>
                  </a:lnTo>
                  <a:lnTo>
                    <a:pt x="1654536" y="1413206"/>
                  </a:lnTo>
                  <a:lnTo>
                    <a:pt x="1652008" y="1415108"/>
                  </a:lnTo>
                  <a:lnTo>
                    <a:pt x="1649479" y="1417011"/>
                  </a:lnTo>
                  <a:lnTo>
                    <a:pt x="1646635" y="1418596"/>
                  </a:lnTo>
                  <a:lnTo>
                    <a:pt x="1644107" y="1420182"/>
                  </a:lnTo>
                  <a:lnTo>
                    <a:pt x="1640947" y="1421133"/>
                  </a:lnTo>
                  <a:lnTo>
                    <a:pt x="1637787" y="1421767"/>
                  </a:lnTo>
                  <a:lnTo>
                    <a:pt x="1634627" y="1422401"/>
                  </a:lnTo>
                  <a:lnTo>
                    <a:pt x="1631151" y="1422401"/>
                  </a:lnTo>
                  <a:lnTo>
                    <a:pt x="1426690" y="1422401"/>
                  </a:lnTo>
                  <a:lnTo>
                    <a:pt x="1423214" y="1422401"/>
                  </a:lnTo>
                  <a:lnTo>
                    <a:pt x="1420054" y="1421767"/>
                  </a:lnTo>
                  <a:lnTo>
                    <a:pt x="1416894" y="1421133"/>
                  </a:lnTo>
                  <a:lnTo>
                    <a:pt x="1413734" y="1420182"/>
                  </a:lnTo>
                  <a:lnTo>
                    <a:pt x="1411206" y="1418596"/>
                  </a:lnTo>
                  <a:lnTo>
                    <a:pt x="1408362" y="1417011"/>
                  </a:lnTo>
                  <a:lnTo>
                    <a:pt x="1405834" y="1415108"/>
                  </a:lnTo>
                  <a:lnTo>
                    <a:pt x="1403622" y="1413206"/>
                  </a:lnTo>
                  <a:lnTo>
                    <a:pt x="1401409" y="1410669"/>
                  </a:lnTo>
                  <a:lnTo>
                    <a:pt x="1399513" y="1408133"/>
                  </a:lnTo>
                  <a:lnTo>
                    <a:pt x="1397933" y="1405279"/>
                  </a:lnTo>
                  <a:lnTo>
                    <a:pt x="1396669" y="1402743"/>
                  </a:lnTo>
                  <a:lnTo>
                    <a:pt x="1395405" y="1399572"/>
                  </a:lnTo>
                  <a:lnTo>
                    <a:pt x="1394457" y="1396401"/>
                  </a:lnTo>
                  <a:lnTo>
                    <a:pt x="1394141" y="1393231"/>
                  </a:lnTo>
                  <a:lnTo>
                    <a:pt x="1393825" y="1389743"/>
                  </a:lnTo>
                  <a:lnTo>
                    <a:pt x="1393825" y="517164"/>
                  </a:lnTo>
                  <a:lnTo>
                    <a:pt x="1394141" y="513676"/>
                  </a:lnTo>
                  <a:lnTo>
                    <a:pt x="1394457" y="510505"/>
                  </a:lnTo>
                  <a:lnTo>
                    <a:pt x="1395405" y="507334"/>
                  </a:lnTo>
                  <a:lnTo>
                    <a:pt x="1396669" y="504164"/>
                  </a:lnTo>
                  <a:lnTo>
                    <a:pt x="1397933" y="501310"/>
                  </a:lnTo>
                  <a:lnTo>
                    <a:pt x="1399513" y="498773"/>
                  </a:lnTo>
                  <a:lnTo>
                    <a:pt x="1401409" y="496237"/>
                  </a:lnTo>
                  <a:lnTo>
                    <a:pt x="1403622" y="493700"/>
                  </a:lnTo>
                  <a:lnTo>
                    <a:pt x="1405834" y="491798"/>
                  </a:lnTo>
                  <a:lnTo>
                    <a:pt x="1408362" y="489895"/>
                  </a:lnTo>
                  <a:lnTo>
                    <a:pt x="1411206" y="488310"/>
                  </a:lnTo>
                  <a:lnTo>
                    <a:pt x="1413734" y="486725"/>
                  </a:lnTo>
                  <a:lnTo>
                    <a:pt x="1416894" y="485773"/>
                  </a:lnTo>
                  <a:lnTo>
                    <a:pt x="1420054" y="484822"/>
                  </a:lnTo>
                  <a:lnTo>
                    <a:pt x="1423214" y="484505"/>
                  </a:lnTo>
                  <a:lnTo>
                    <a:pt x="1426690" y="484188"/>
                  </a:lnTo>
                  <a:close/>
                  <a:moveTo>
                    <a:pt x="183794" y="0"/>
                  </a:moveTo>
                  <a:lnTo>
                    <a:pt x="193952" y="0"/>
                  </a:lnTo>
                  <a:lnTo>
                    <a:pt x="2827060" y="0"/>
                  </a:lnTo>
                  <a:lnTo>
                    <a:pt x="2837218" y="0"/>
                  </a:lnTo>
                  <a:lnTo>
                    <a:pt x="2847059" y="952"/>
                  </a:lnTo>
                  <a:lnTo>
                    <a:pt x="2856582" y="2539"/>
                  </a:lnTo>
                  <a:lnTo>
                    <a:pt x="2866105" y="4443"/>
                  </a:lnTo>
                  <a:lnTo>
                    <a:pt x="2875628" y="6982"/>
                  </a:lnTo>
                  <a:lnTo>
                    <a:pt x="2884516" y="10156"/>
                  </a:lnTo>
                  <a:lnTo>
                    <a:pt x="2893721" y="13964"/>
                  </a:lnTo>
                  <a:lnTo>
                    <a:pt x="2902292" y="17773"/>
                  </a:lnTo>
                  <a:lnTo>
                    <a:pt x="2911180" y="22851"/>
                  </a:lnTo>
                  <a:lnTo>
                    <a:pt x="2919433" y="27611"/>
                  </a:lnTo>
                  <a:lnTo>
                    <a:pt x="2927369" y="33324"/>
                  </a:lnTo>
                  <a:lnTo>
                    <a:pt x="2935623" y="39036"/>
                  </a:lnTo>
                  <a:lnTo>
                    <a:pt x="2942924" y="45384"/>
                  </a:lnTo>
                  <a:lnTo>
                    <a:pt x="2950225" y="52366"/>
                  </a:lnTo>
                  <a:lnTo>
                    <a:pt x="2957525" y="59665"/>
                  </a:lnTo>
                  <a:lnTo>
                    <a:pt x="2964192" y="67282"/>
                  </a:lnTo>
                  <a:lnTo>
                    <a:pt x="2970540" y="74899"/>
                  </a:lnTo>
                  <a:lnTo>
                    <a:pt x="2976571" y="83468"/>
                  </a:lnTo>
                  <a:lnTo>
                    <a:pt x="2982285" y="92037"/>
                  </a:lnTo>
                  <a:lnTo>
                    <a:pt x="2987682" y="101240"/>
                  </a:lnTo>
                  <a:lnTo>
                    <a:pt x="2992761" y="110444"/>
                  </a:lnTo>
                  <a:lnTo>
                    <a:pt x="2997522" y="119965"/>
                  </a:lnTo>
                  <a:lnTo>
                    <a:pt x="3001649" y="130121"/>
                  </a:lnTo>
                  <a:lnTo>
                    <a:pt x="3005458" y="140276"/>
                  </a:lnTo>
                  <a:lnTo>
                    <a:pt x="3008950" y="150749"/>
                  </a:lnTo>
                  <a:lnTo>
                    <a:pt x="3012124" y="161540"/>
                  </a:lnTo>
                  <a:lnTo>
                    <a:pt x="3014663" y="172330"/>
                  </a:lnTo>
                  <a:lnTo>
                    <a:pt x="3016885" y="183438"/>
                  </a:lnTo>
                  <a:lnTo>
                    <a:pt x="3018473" y="194546"/>
                  </a:lnTo>
                  <a:lnTo>
                    <a:pt x="3019742" y="205971"/>
                  </a:lnTo>
                  <a:lnTo>
                    <a:pt x="3020695" y="218031"/>
                  </a:lnTo>
                  <a:lnTo>
                    <a:pt x="3021012" y="229774"/>
                  </a:lnTo>
                  <a:lnTo>
                    <a:pt x="3021012" y="1276768"/>
                  </a:lnTo>
                  <a:lnTo>
                    <a:pt x="3013711" y="1272642"/>
                  </a:lnTo>
                  <a:lnTo>
                    <a:pt x="3006410" y="1268833"/>
                  </a:lnTo>
                  <a:lnTo>
                    <a:pt x="2999109" y="1265342"/>
                  </a:lnTo>
                  <a:lnTo>
                    <a:pt x="2991808" y="1262169"/>
                  </a:lnTo>
                  <a:lnTo>
                    <a:pt x="2983872" y="1258995"/>
                  </a:lnTo>
                  <a:lnTo>
                    <a:pt x="2976254" y="1256139"/>
                  </a:lnTo>
                  <a:lnTo>
                    <a:pt x="2968318" y="1253282"/>
                  </a:lnTo>
                  <a:lnTo>
                    <a:pt x="2960382" y="1251061"/>
                  </a:lnTo>
                  <a:lnTo>
                    <a:pt x="2952129" y="1248839"/>
                  </a:lnTo>
                  <a:lnTo>
                    <a:pt x="2944193" y="1247252"/>
                  </a:lnTo>
                  <a:lnTo>
                    <a:pt x="2935940" y="1245348"/>
                  </a:lnTo>
                  <a:lnTo>
                    <a:pt x="2927369" y="1244079"/>
                  </a:lnTo>
                  <a:lnTo>
                    <a:pt x="2919116" y="1242809"/>
                  </a:lnTo>
                  <a:lnTo>
                    <a:pt x="2910863" y="1242175"/>
                  </a:lnTo>
                  <a:lnTo>
                    <a:pt x="2901975" y="1241540"/>
                  </a:lnTo>
                  <a:lnTo>
                    <a:pt x="2893404" y="1241540"/>
                  </a:lnTo>
                  <a:lnTo>
                    <a:pt x="2646123" y="1213294"/>
                  </a:lnTo>
                  <a:lnTo>
                    <a:pt x="2646123" y="313876"/>
                  </a:lnTo>
                  <a:lnTo>
                    <a:pt x="374889" y="313876"/>
                  </a:lnTo>
                  <a:lnTo>
                    <a:pt x="374889" y="1959424"/>
                  </a:lnTo>
                  <a:lnTo>
                    <a:pt x="1610021" y="1959424"/>
                  </a:lnTo>
                  <a:lnTo>
                    <a:pt x="1923646" y="2273300"/>
                  </a:lnTo>
                  <a:lnTo>
                    <a:pt x="193952" y="2273300"/>
                  </a:lnTo>
                  <a:lnTo>
                    <a:pt x="183794" y="2273300"/>
                  </a:lnTo>
                  <a:lnTo>
                    <a:pt x="173953" y="2272348"/>
                  </a:lnTo>
                  <a:lnTo>
                    <a:pt x="164113" y="2270761"/>
                  </a:lnTo>
                  <a:lnTo>
                    <a:pt x="154908" y="2268857"/>
                  </a:lnTo>
                  <a:lnTo>
                    <a:pt x="145385" y="2266318"/>
                  </a:lnTo>
                  <a:lnTo>
                    <a:pt x="136496" y="2263144"/>
                  </a:lnTo>
                  <a:lnTo>
                    <a:pt x="127291" y="2259336"/>
                  </a:lnTo>
                  <a:lnTo>
                    <a:pt x="118720" y="2255528"/>
                  </a:lnTo>
                  <a:lnTo>
                    <a:pt x="109832" y="2250450"/>
                  </a:lnTo>
                  <a:lnTo>
                    <a:pt x="101579" y="2245689"/>
                  </a:lnTo>
                  <a:lnTo>
                    <a:pt x="93326" y="2240294"/>
                  </a:lnTo>
                  <a:lnTo>
                    <a:pt x="85390" y="2234264"/>
                  </a:lnTo>
                  <a:lnTo>
                    <a:pt x="77771" y="2227917"/>
                  </a:lnTo>
                  <a:lnTo>
                    <a:pt x="70470" y="2220935"/>
                  </a:lnTo>
                  <a:lnTo>
                    <a:pt x="63487" y="2213635"/>
                  </a:lnTo>
                  <a:lnTo>
                    <a:pt x="56821" y="2206018"/>
                  </a:lnTo>
                  <a:lnTo>
                    <a:pt x="50472" y="2198402"/>
                  </a:lnTo>
                  <a:lnTo>
                    <a:pt x="44441" y="2189833"/>
                  </a:lnTo>
                  <a:lnTo>
                    <a:pt x="38727" y="2181264"/>
                  </a:lnTo>
                  <a:lnTo>
                    <a:pt x="33013" y="2172060"/>
                  </a:lnTo>
                  <a:lnTo>
                    <a:pt x="28252" y="2162856"/>
                  </a:lnTo>
                  <a:lnTo>
                    <a:pt x="23490" y="2153335"/>
                  </a:lnTo>
                  <a:lnTo>
                    <a:pt x="19364" y="2143180"/>
                  </a:lnTo>
                  <a:lnTo>
                    <a:pt x="15237" y="2133024"/>
                  </a:lnTo>
                  <a:lnTo>
                    <a:pt x="11745" y="2122551"/>
                  </a:lnTo>
                  <a:lnTo>
                    <a:pt x="8888" y="2112078"/>
                  </a:lnTo>
                  <a:lnTo>
                    <a:pt x="6349" y="2100970"/>
                  </a:lnTo>
                  <a:lnTo>
                    <a:pt x="3809" y="2089862"/>
                  </a:lnTo>
                  <a:lnTo>
                    <a:pt x="2540" y="2078754"/>
                  </a:lnTo>
                  <a:lnTo>
                    <a:pt x="952" y="2067329"/>
                  </a:lnTo>
                  <a:lnTo>
                    <a:pt x="318" y="2055269"/>
                  </a:lnTo>
                  <a:lnTo>
                    <a:pt x="0" y="2043844"/>
                  </a:lnTo>
                  <a:lnTo>
                    <a:pt x="0" y="229774"/>
                  </a:lnTo>
                  <a:lnTo>
                    <a:pt x="318" y="218031"/>
                  </a:lnTo>
                  <a:lnTo>
                    <a:pt x="952" y="205971"/>
                  </a:lnTo>
                  <a:lnTo>
                    <a:pt x="2540" y="194546"/>
                  </a:lnTo>
                  <a:lnTo>
                    <a:pt x="3809" y="183438"/>
                  </a:lnTo>
                  <a:lnTo>
                    <a:pt x="6349" y="172330"/>
                  </a:lnTo>
                  <a:lnTo>
                    <a:pt x="8888" y="161540"/>
                  </a:lnTo>
                  <a:lnTo>
                    <a:pt x="11745" y="150749"/>
                  </a:lnTo>
                  <a:lnTo>
                    <a:pt x="15237" y="140276"/>
                  </a:lnTo>
                  <a:lnTo>
                    <a:pt x="19364" y="130121"/>
                  </a:lnTo>
                  <a:lnTo>
                    <a:pt x="23490" y="119965"/>
                  </a:lnTo>
                  <a:lnTo>
                    <a:pt x="28252" y="110444"/>
                  </a:lnTo>
                  <a:lnTo>
                    <a:pt x="33013" y="101240"/>
                  </a:lnTo>
                  <a:lnTo>
                    <a:pt x="38727" y="92037"/>
                  </a:lnTo>
                  <a:lnTo>
                    <a:pt x="44441" y="83468"/>
                  </a:lnTo>
                  <a:lnTo>
                    <a:pt x="50472" y="74899"/>
                  </a:lnTo>
                  <a:lnTo>
                    <a:pt x="56821" y="67282"/>
                  </a:lnTo>
                  <a:lnTo>
                    <a:pt x="63487" y="59665"/>
                  </a:lnTo>
                  <a:lnTo>
                    <a:pt x="70470" y="52366"/>
                  </a:lnTo>
                  <a:lnTo>
                    <a:pt x="77771" y="45384"/>
                  </a:lnTo>
                  <a:lnTo>
                    <a:pt x="85390" y="39036"/>
                  </a:lnTo>
                  <a:lnTo>
                    <a:pt x="93326" y="33324"/>
                  </a:lnTo>
                  <a:lnTo>
                    <a:pt x="101579" y="27611"/>
                  </a:lnTo>
                  <a:lnTo>
                    <a:pt x="109832" y="22851"/>
                  </a:lnTo>
                  <a:lnTo>
                    <a:pt x="118720" y="17773"/>
                  </a:lnTo>
                  <a:lnTo>
                    <a:pt x="127291" y="13964"/>
                  </a:lnTo>
                  <a:lnTo>
                    <a:pt x="136496" y="10156"/>
                  </a:lnTo>
                  <a:lnTo>
                    <a:pt x="145385" y="6982"/>
                  </a:lnTo>
                  <a:lnTo>
                    <a:pt x="154908" y="4443"/>
                  </a:lnTo>
                  <a:lnTo>
                    <a:pt x="164113" y="2539"/>
                  </a:lnTo>
                  <a:lnTo>
                    <a:pt x="173953" y="952"/>
                  </a:lnTo>
                  <a:lnTo>
                    <a:pt x="183794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anchor="ctr"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255245" y="2277929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rgbClr val="FF0000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rgbClr val="FF0000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sp>
        <p:nvSpPr>
          <p:cNvPr id="44" name="矩形 55">
            <a:extLst>
              <a:ext uri="{FF2B5EF4-FFF2-40B4-BE49-F238E27FC236}">
                <a16:creationId xmlns:a16="http://schemas.microsoft.com/office/drawing/2014/main" id="{239F7F09-6533-7045-7815-DA67D3E547F3}"/>
              </a:ext>
            </a:extLst>
          </p:cNvPr>
          <p:cNvSpPr/>
          <p:nvPr userDrawn="1"/>
        </p:nvSpPr>
        <p:spPr>
          <a:xfrm>
            <a:off x="1" y="743"/>
            <a:ext cx="1038617" cy="61489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45" name="组合 56">
            <a:extLst>
              <a:ext uri="{FF2B5EF4-FFF2-40B4-BE49-F238E27FC236}">
                <a16:creationId xmlns:a16="http://schemas.microsoft.com/office/drawing/2014/main" id="{98158323-9626-BE04-2E07-5B21FB168F33}"/>
              </a:ext>
            </a:extLst>
          </p:cNvPr>
          <p:cNvGrpSpPr/>
          <p:nvPr userDrawn="1"/>
        </p:nvGrpSpPr>
        <p:grpSpPr>
          <a:xfrm>
            <a:off x="203430" y="743"/>
            <a:ext cx="607409" cy="882240"/>
            <a:chOff x="841003" y="360040"/>
            <a:chExt cx="504056" cy="836712"/>
          </a:xfrm>
          <a:solidFill>
            <a:schemeClr val="accent1"/>
          </a:solidFill>
        </p:grpSpPr>
        <p:sp>
          <p:nvSpPr>
            <p:cNvPr id="46" name="矩形 57">
              <a:extLst>
                <a:ext uri="{FF2B5EF4-FFF2-40B4-BE49-F238E27FC236}">
                  <a16:creationId xmlns:a16="http://schemas.microsoft.com/office/drawing/2014/main" id="{7F34C17F-D534-DBBD-A6CC-DD1CDCEECD98}"/>
                </a:ext>
              </a:extLst>
            </p:cNvPr>
            <p:cNvSpPr/>
            <p:nvPr/>
          </p:nvSpPr>
          <p:spPr>
            <a:xfrm>
              <a:off x="841003" y="360040"/>
              <a:ext cx="504056" cy="54868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7" name="等腰三角形 58">
              <a:extLst>
                <a:ext uri="{FF2B5EF4-FFF2-40B4-BE49-F238E27FC236}">
                  <a16:creationId xmlns:a16="http://schemas.microsoft.com/office/drawing/2014/main" id="{2B2CA5F1-4BD6-1D9B-93D0-D2855FEDD144}"/>
                </a:ext>
              </a:extLst>
            </p:cNvPr>
            <p:cNvSpPr/>
            <p:nvPr/>
          </p:nvSpPr>
          <p:spPr>
            <a:xfrm rot="10800000">
              <a:off x="841003" y="908720"/>
              <a:ext cx="504056" cy="288032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49" name="KSO_Shape">
            <a:extLst>
              <a:ext uri="{FF2B5EF4-FFF2-40B4-BE49-F238E27FC236}">
                <a16:creationId xmlns:a16="http://schemas.microsoft.com/office/drawing/2014/main" id="{92BEF265-33ED-111C-A0BF-F293B470570C}"/>
              </a:ext>
            </a:extLst>
          </p:cNvPr>
          <p:cNvSpPr/>
          <p:nvPr userDrawn="1"/>
        </p:nvSpPr>
        <p:spPr bwMode="auto">
          <a:xfrm>
            <a:off x="352751" y="269205"/>
            <a:ext cx="308767" cy="234148"/>
          </a:xfrm>
          <a:custGeom>
            <a:gdLst>
              <a:gd name="T0" fmla="*/ 104753 w 3040062"/>
              <a:gd name="T1" fmla="*/ 1241540 h 2303463"/>
              <a:gd name="T2" fmla="*/ 251725 w 3040062"/>
              <a:gd name="T3" fmla="*/ 1260899 h 2303463"/>
              <a:gd name="T4" fmla="*/ 265692 w 3040062"/>
              <a:gd name="T5" fmla="*/ 1110467 h 2303463"/>
              <a:gd name="T6" fmla="*/ 844867 w 3040062"/>
              <a:gd name="T7" fmla="*/ 970596 h 2303463"/>
              <a:gd name="T8" fmla="*/ 870584 w 3040062"/>
              <a:gd name="T9" fmla="*/ 987377 h 2303463"/>
              <a:gd name="T10" fmla="*/ 872172 w 3040062"/>
              <a:gd name="T11" fmla="*/ 1402771 h 2303463"/>
              <a:gd name="T12" fmla="*/ 848359 w 3040062"/>
              <a:gd name="T13" fmla="*/ 1421768 h 2303463"/>
              <a:gd name="T14" fmla="*/ 615315 w 3040062"/>
              <a:gd name="T15" fmla="*/ 1415119 h 2303463"/>
              <a:gd name="T16" fmla="*/ 603250 w 3040062"/>
              <a:gd name="T17" fmla="*/ 1002891 h 2303463"/>
              <a:gd name="T18" fmla="*/ 617855 w 3040062"/>
              <a:gd name="T19" fmla="*/ 975662 h 2303463"/>
              <a:gd name="T20" fmla="*/ 1240437 w 3040062"/>
              <a:gd name="T21" fmla="*/ 749300 h 2303463"/>
              <a:gd name="T22" fmla="*/ 1265867 w 3040062"/>
              <a:gd name="T23" fmla="*/ 766421 h 2303463"/>
              <a:gd name="T24" fmla="*/ 1267138 w 3040062"/>
              <a:gd name="T25" fmla="*/ 1402743 h 2303463"/>
              <a:gd name="T26" fmla="*/ 1243616 w 3040062"/>
              <a:gd name="T27" fmla="*/ 1421766 h 2303463"/>
              <a:gd name="T28" fmla="*/ 1010298 w 3040062"/>
              <a:gd name="T29" fmla="*/ 1415108 h 2303463"/>
              <a:gd name="T30" fmla="*/ 998537 w 3040062"/>
              <a:gd name="T31" fmla="*/ 782273 h 2303463"/>
              <a:gd name="T32" fmla="*/ 1012841 w 3040062"/>
              <a:gd name="T33" fmla="*/ 755007 h 2303463"/>
              <a:gd name="T34" fmla="*/ 2175011 w 3040062"/>
              <a:gd name="T35" fmla="*/ 666432 h 2303463"/>
              <a:gd name="T36" fmla="*/ 2235666 w 3040062"/>
              <a:gd name="T37" fmla="*/ 692135 h 2303463"/>
              <a:gd name="T38" fmla="*/ 2277268 w 3040062"/>
              <a:gd name="T39" fmla="*/ 742271 h 2303463"/>
              <a:gd name="T40" fmla="*/ 2290605 w 3040062"/>
              <a:gd name="T41" fmla="*/ 1286150 h 2303463"/>
              <a:gd name="T42" fmla="*/ 2948603 w 3040062"/>
              <a:gd name="T43" fmla="*/ 1365796 h 2303463"/>
              <a:gd name="T44" fmla="*/ 3005765 w 3040062"/>
              <a:gd name="T45" fmla="*/ 1408316 h 2303463"/>
              <a:gd name="T46" fmla="*/ 3036887 w 3040062"/>
              <a:gd name="T47" fmla="*/ 1473366 h 2303463"/>
              <a:gd name="T48" fmla="*/ 3035616 w 3040062"/>
              <a:gd name="T49" fmla="*/ 2191451 h 2303463"/>
              <a:gd name="T50" fmla="*/ 3001319 w 3040062"/>
              <a:gd name="T51" fmla="*/ 2254597 h 2303463"/>
              <a:gd name="T52" fmla="*/ 2941934 w 3040062"/>
              <a:gd name="T53" fmla="*/ 2294578 h 2303463"/>
              <a:gd name="T54" fmla="*/ 2171200 w 3040062"/>
              <a:gd name="T55" fmla="*/ 2303146 h 2303463"/>
              <a:gd name="T56" fmla="*/ 2113403 w 3040062"/>
              <a:gd name="T57" fmla="*/ 2292040 h 2303463"/>
              <a:gd name="T58" fmla="*/ 1552263 w 3040062"/>
              <a:gd name="T59" fmla="*/ 1741815 h 2303463"/>
              <a:gd name="T60" fmla="*/ 1526223 w 3040062"/>
              <a:gd name="T61" fmla="*/ 1686919 h 2303463"/>
              <a:gd name="T62" fmla="*/ 1529081 w 3040062"/>
              <a:gd name="T63" fmla="*/ 1626946 h 2303463"/>
              <a:gd name="T64" fmla="*/ 1560520 w 3040062"/>
              <a:gd name="T65" fmla="*/ 1574272 h 2303463"/>
              <a:gd name="T66" fmla="*/ 1612919 w 3040062"/>
              <a:gd name="T67" fmla="*/ 1542858 h 2303463"/>
              <a:gd name="T68" fmla="*/ 1673891 w 3040062"/>
              <a:gd name="T69" fmla="*/ 1539685 h 2303463"/>
              <a:gd name="T70" fmla="*/ 1728513 w 3040062"/>
              <a:gd name="T71" fmla="*/ 1565705 h 2303463"/>
              <a:gd name="T72" fmla="*/ 2024167 w 3040062"/>
              <a:gd name="T73" fmla="*/ 760992 h 2303463"/>
              <a:gd name="T74" fmla="*/ 2057829 w 3040062"/>
              <a:gd name="T75" fmla="*/ 704828 h 2303463"/>
              <a:gd name="T76" fmla="*/ 2113721 w 3040062"/>
              <a:gd name="T77" fmla="*/ 670875 h 2303463"/>
              <a:gd name="T78" fmla="*/ 1640947 w 3040062"/>
              <a:gd name="T79" fmla="*/ 485773 h 2303463"/>
              <a:gd name="T80" fmla="*/ 1662436 w 3040062"/>
              <a:gd name="T81" fmla="*/ 507334 h 2303463"/>
              <a:gd name="T82" fmla="*/ 1658328 w 3040062"/>
              <a:gd name="T83" fmla="*/ 1408133 h 2303463"/>
              <a:gd name="T84" fmla="*/ 1631151 w 3040062"/>
              <a:gd name="T85" fmla="*/ 1422401 h 2303463"/>
              <a:gd name="T86" fmla="*/ 1401409 w 3040062"/>
              <a:gd name="T87" fmla="*/ 1410669 h 2303463"/>
              <a:gd name="T88" fmla="*/ 1394457 w 3040062"/>
              <a:gd name="T89" fmla="*/ 510505 h 2303463"/>
              <a:gd name="T90" fmla="*/ 1413734 w 3040062"/>
              <a:gd name="T91" fmla="*/ 486725 h 2303463"/>
              <a:gd name="T92" fmla="*/ 2856582 w 3040062"/>
              <a:gd name="T93" fmla="*/ 2539 h 2303463"/>
              <a:gd name="T94" fmla="*/ 2942924 w 3040062"/>
              <a:gd name="T95" fmla="*/ 45384 h 2303463"/>
              <a:gd name="T96" fmla="*/ 3001649 w 3040062"/>
              <a:gd name="T97" fmla="*/ 130121 h 2303463"/>
              <a:gd name="T98" fmla="*/ 3021012 w 3040062"/>
              <a:gd name="T99" fmla="*/ 1276768 h 2303463"/>
              <a:gd name="T100" fmla="*/ 2944193 w 3040062"/>
              <a:gd name="T101" fmla="*/ 1247252 h 2303463"/>
              <a:gd name="T102" fmla="*/ 374889 w 3040062"/>
              <a:gd name="T103" fmla="*/ 1959424 h 2303463"/>
              <a:gd name="T104" fmla="*/ 127291 w 3040062"/>
              <a:gd name="T105" fmla="*/ 2259336 h 2303463"/>
              <a:gd name="T106" fmla="*/ 50472 w 3040062"/>
              <a:gd name="T107" fmla="*/ 2198402 h 2303463"/>
              <a:gd name="T108" fmla="*/ 6349 w 3040062"/>
              <a:gd name="T109" fmla="*/ 2100970 h 2303463"/>
              <a:gd name="T110" fmla="*/ 3809 w 3040062"/>
              <a:gd name="T111" fmla="*/ 183438 h 2303463"/>
              <a:gd name="T112" fmla="*/ 44441 w 3040062"/>
              <a:gd name="T113" fmla="*/ 83468 h 2303463"/>
              <a:gd name="T114" fmla="*/ 118720 w 3040062"/>
              <a:gd name="T115" fmla="*/ 17773 h 230346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</a:cxnLst>
            <a:rect l="0" t="0" r="r" b="b"/>
            <a:pathLst>
              <a:path w="3040062" h="2303463">
                <a:moveTo>
                  <a:pt x="124116" y="1098725"/>
                </a:moveTo>
                <a:lnTo>
                  <a:pt x="120307" y="1099042"/>
                </a:lnTo>
                <a:lnTo>
                  <a:pt x="116498" y="1099994"/>
                </a:lnTo>
                <a:lnTo>
                  <a:pt x="113324" y="1101898"/>
                </a:lnTo>
                <a:lnTo>
                  <a:pt x="110467" y="1104120"/>
                </a:lnTo>
                <a:lnTo>
                  <a:pt x="108245" y="1107294"/>
                </a:lnTo>
                <a:lnTo>
                  <a:pt x="106340" y="1110467"/>
                </a:lnTo>
                <a:lnTo>
                  <a:pt x="105071" y="1114276"/>
                </a:lnTo>
                <a:lnTo>
                  <a:pt x="104753" y="1118084"/>
                </a:lnTo>
                <a:lnTo>
                  <a:pt x="104753" y="1241540"/>
                </a:lnTo>
                <a:lnTo>
                  <a:pt x="105071" y="1245348"/>
                </a:lnTo>
                <a:lnTo>
                  <a:pt x="106340" y="1249157"/>
                </a:lnTo>
                <a:lnTo>
                  <a:pt x="108245" y="1252330"/>
                </a:lnTo>
                <a:lnTo>
                  <a:pt x="110467" y="1255187"/>
                </a:lnTo>
                <a:lnTo>
                  <a:pt x="113324" y="1257726"/>
                </a:lnTo>
                <a:lnTo>
                  <a:pt x="116498" y="1259312"/>
                </a:lnTo>
                <a:lnTo>
                  <a:pt x="120307" y="1260899"/>
                </a:lnTo>
                <a:lnTo>
                  <a:pt x="124116" y="1261217"/>
                </a:lnTo>
                <a:lnTo>
                  <a:pt x="247598" y="1261217"/>
                </a:lnTo>
                <a:lnTo>
                  <a:pt x="251725" y="1260899"/>
                </a:lnTo>
                <a:lnTo>
                  <a:pt x="255216" y="1259312"/>
                </a:lnTo>
                <a:lnTo>
                  <a:pt x="258708" y="1257726"/>
                </a:lnTo>
                <a:lnTo>
                  <a:pt x="261565" y="1255187"/>
                </a:lnTo>
                <a:lnTo>
                  <a:pt x="264105" y="1252330"/>
                </a:lnTo>
                <a:lnTo>
                  <a:pt x="265692" y="1249157"/>
                </a:lnTo>
                <a:lnTo>
                  <a:pt x="266644" y="1245348"/>
                </a:lnTo>
                <a:lnTo>
                  <a:pt x="266961" y="1241540"/>
                </a:lnTo>
                <a:lnTo>
                  <a:pt x="266961" y="1118084"/>
                </a:lnTo>
                <a:lnTo>
                  <a:pt x="266644" y="1114276"/>
                </a:lnTo>
                <a:lnTo>
                  <a:pt x="265692" y="1110467"/>
                </a:lnTo>
                <a:lnTo>
                  <a:pt x="264105" y="1107294"/>
                </a:lnTo>
                <a:lnTo>
                  <a:pt x="261565" y="1104120"/>
                </a:lnTo>
                <a:lnTo>
                  <a:pt x="258708" y="1101898"/>
                </a:lnTo>
                <a:lnTo>
                  <a:pt x="255216" y="1099994"/>
                </a:lnTo>
                <a:lnTo>
                  <a:pt x="251725" y="1099042"/>
                </a:lnTo>
                <a:lnTo>
                  <a:pt x="247598" y="1098725"/>
                </a:lnTo>
                <a:lnTo>
                  <a:pt x="124116" y="1098725"/>
                </a:lnTo>
                <a:close/>
                <a:moveTo>
                  <a:pt x="636270" y="969963"/>
                </a:moveTo>
                <a:lnTo>
                  <a:pt x="841692" y="969963"/>
                </a:lnTo>
                <a:lnTo>
                  <a:pt x="844867" y="970596"/>
                </a:lnTo>
                <a:lnTo>
                  <a:pt x="848359" y="970913"/>
                </a:lnTo>
                <a:lnTo>
                  <a:pt x="851534" y="971546"/>
                </a:lnTo>
                <a:lnTo>
                  <a:pt x="854709" y="972813"/>
                </a:lnTo>
                <a:lnTo>
                  <a:pt x="857567" y="974396"/>
                </a:lnTo>
                <a:lnTo>
                  <a:pt x="860107" y="975662"/>
                </a:lnTo>
                <a:lnTo>
                  <a:pt x="862647" y="977878"/>
                </a:lnTo>
                <a:lnTo>
                  <a:pt x="865187" y="979778"/>
                </a:lnTo>
                <a:lnTo>
                  <a:pt x="867092" y="982311"/>
                </a:lnTo>
                <a:lnTo>
                  <a:pt x="868997" y="984844"/>
                </a:lnTo>
                <a:lnTo>
                  <a:pt x="870584" y="987377"/>
                </a:lnTo>
                <a:lnTo>
                  <a:pt x="872172" y="990226"/>
                </a:lnTo>
                <a:lnTo>
                  <a:pt x="873124" y="993076"/>
                </a:lnTo>
                <a:lnTo>
                  <a:pt x="873760" y="996242"/>
                </a:lnTo>
                <a:lnTo>
                  <a:pt x="874712" y="999725"/>
                </a:lnTo>
                <a:lnTo>
                  <a:pt x="874712" y="1002891"/>
                </a:lnTo>
                <a:lnTo>
                  <a:pt x="874712" y="1389790"/>
                </a:lnTo>
                <a:lnTo>
                  <a:pt x="874712" y="1393273"/>
                </a:lnTo>
                <a:lnTo>
                  <a:pt x="873760" y="1396439"/>
                </a:lnTo>
                <a:lnTo>
                  <a:pt x="873124" y="1399605"/>
                </a:lnTo>
                <a:lnTo>
                  <a:pt x="872172" y="1402771"/>
                </a:lnTo>
                <a:lnTo>
                  <a:pt x="870584" y="1405304"/>
                </a:lnTo>
                <a:lnTo>
                  <a:pt x="868997" y="1408154"/>
                </a:lnTo>
                <a:lnTo>
                  <a:pt x="867092" y="1410686"/>
                </a:lnTo>
                <a:lnTo>
                  <a:pt x="865187" y="1413219"/>
                </a:lnTo>
                <a:lnTo>
                  <a:pt x="862647" y="1415119"/>
                </a:lnTo>
                <a:lnTo>
                  <a:pt x="860107" y="1417019"/>
                </a:lnTo>
                <a:lnTo>
                  <a:pt x="857567" y="1418602"/>
                </a:lnTo>
                <a:lnTo>
                  <a:pt x="854709" y="1420185"/>
                </a:lnTo>
                <a:lnTo>
                  <a:pt x="851534" y="1421135"/>
                </a:lnTo>
                <a:lnTo>
                  <a:pt x="848359" y="1421768"/>
                </a:lnTo>
                <a:lnTo>
                  <a:pt x="844867" y="1422401"/>
                </a:lnTo>
                <a:lnTo>
                  <a:pt x="841692" y="1422401"/>
                </a:lnTo>
                <a:lnTo>
                  <a:pt x="636270" y="1422401"/>
                </a:lnTo>
                <a:lnTo>
                  <a:pt x="632777" y="1422401"/>
                </a:lnTo>
                <a:lnTo>
                  <a:pt x="629920" y="1421768"/>
                </a:lnTo>
                <a:lnTo>
                  <a:pt x="626745" y="1421135"/>
                </a:lnTo>
                <a:lnTo>
                  <a:pt x="623570" y="1420185"/>
                </a:lnTo>
                <a:lnTo>
                  <a:pt x="620713" y="1418602"/>
                </a:lnTo>
                <a:lnTo>
                  <a:pt x="617855" y="1417019"/>
                </a:lnTo>
                <a:lnTo>
                  <a:pt x="615315" y="1415119"/>
                </a:lnTo>
                <a:lnTo>
                  <a:pt x="613093" y="1413219"/>
                </a:lnTo>
                <a:lnTo>
                  <a:pt x="610870" y="1410686"/>
                </a:lnTo>
                <a:lnTo>
                  <a:pt x="608965" y="1408154"/>
                </a:lnTo>
                <a:lnTo>
                  <a:pt x="607378" y="1405304"/>
                </a:lnTo>
                <a:lnTo>
                  <a:pt x="606108" y="1402771"/>
                </a:lnTo>
                <a:lnTo>
                  <a:pt x="605155" y="1399605"/>
                </a:lnTo>
                <a:lnTo>
                  <a:pt x="603885" y="1396439"/>
                </a:lnTo>
                <a:lnTo>
                  <a:pt x="603568" y="1393273"/>
                </a:lnTo>
                <a:lnTo>
                  <a:pt x="603250" y="1389790"/>
                </a:lnTo>
                <a:lnTo>
                  <a:pt x="603250" y="1002891"/>
                </a:lnTo>
                <a:lnTo>
                  <a:pt x="603568" y="999725"/>
                </a:lnTo>
                <a:lnTo>
                  <a:pt x="603885" y="996242"/>
                </a:lnTo>
                <a:lnTo>
                  <a:pt x="605155" y="993076"/>
                </a:lnTo>
                <a:lnTo>
                  <a:pt x="606108" y="990226"/>
                </a:lnTo>
                <a:lnTo>
                  <a:pt x="607378" y="987377"/>
                </a:lnTo>
                <a:lnTo>
                  <a:pt x="608965" y="984844"/>
                </a:lnTo>
                <a:lnTo>
                  <a:pt x="610870" y="982311"/>
                </a:lnTo>
                <a:lnTo>
                  <a:pt x="613093" y="979778"/>
                </a:lnTo>
                <a:lnTo>
                  <a:pt x="615315" y="977878"/>
                </a:lnTo>
                <a:lnTo>
                  <a:pt x="617855" y="975662"/>
                </a:lnTo>
                <a:lnTo>
                  <a:pt x="620713" y="974396"/>
                </a:lnTo>
                <a:lnTo>
                  <a:pt x="623570" y="972813"/>
                </a:lnTo>
                <a:lnTo>
                  <a:pt x="626745" y="971546"/>
                </a:lnTo>
                <a:lnTo>
                  <a:pt x="629920" y="970913"/>
                </a:lnTo>
                <a:lnTo>
                  <a:pt x="632777" y="970596"/>
                </a:lnTo>
                <a:lnTo>
                  <a:pt x="636270" y="969963"/>
                </a:lnTo>
                <a:close/>
                <a:moveTo>
                  <a:pt x="1027781" y="749300"/>
                </a:moveTo>
                <a:lnTo>
                  <a:pt x="1031278" y="749300"/>
                </a:lnTo>
                <a:lnTo>
                  <a:pt x="1236940" y="749300"/>
                </a:lnTo>
                <a:lnTo>
                  <a:pt x="1240437" y="749300"/>
                </a:lnTo>
                <a:lnTo>
                  <a:pt x="1243616" y="750251"/>
                </a:lnTo>
                <a:lnTo>
                  <a:pt x="1246476" y="750885"/>
                </a:lnTo>
                <a:lnTo>
                  <a:pt x="1249655" y="751837"/>
                </a:lnTo>
                <a:lnTo>
                  <a:pt x="1252516" y="753105"/>
                </a:lnTo>
                <a:lnTo>
                  <a:pt x="1255377" y="755007"/>
                </a:lnTo>
                <a:lnTo>
                  <a:pt x="1257920" y="756592"/>
                </a:lnTo>
                <a:lnTo>
                  <a:pt x="1260145" y="758812"/>
                </a:lnTo>
                <a:lnTo>
                  <a:pt x="1262370" y="761348"/>
                </a:lnTo>
                <a:lnTo>
                  <a:pt x="1264595" y="763567"/>
                </a:lnTo>
                <a:lnTo>
                  <a:pt x="1265867" y="766421"/>
                </a:lnTo>
                <a:lnTo>
                  <a:pt x="1267138" y="769274"/>
                </a:lnTo>
                <a:lnTo>
                  <a:pt x="1268410" y="772445"/>
                </a:lnTo>
                <a:lnTo>
                  <a:pt x="1269363" y="775615"/>
                </a:lnTo>
                <a:lnTo>
                  <a:pt x="1269681" y="778786"/>
                </a:lnTo>
                <a:lnTo>
                  <a:pt x="1269999" y="782273"/>
                </a:lnTo>
                <a:lnTo>
                  <a:pt x="1269999" y="1389744"/>
                </a:lnTo>
                <a:lnTo>
                  <a:pt x="1269681" y="1393231"/>
                </a:lnTo>
                <a:lnTo>
                  <a:pt x="1269363" y="1396402"/>
                </a:lnTo>
                <a:lnTo>
                  <a:pt x="1268410" y="1399572"/>
                </a:lnTo>
                <a:lnTo>
                  <a:pt x="1267138" y="1402743"/>
                </a:lnTo>
                <a:lnTo>
                  <a:pt x="1265867" y="1405279"/>
                </a:lnTo>
                <a:lnTo>
                  <a:pt x="1264595" y="1408133"/>
                </a:lnTo>
                <a:lnTo>
                  <a:pt x="1262370" y="1410669"/>
                </a:lnTo>
                <a:lnTo>
                  <a:pt x="1260145" y="1413206"/>
                </a:lnTo>
                <a:lnTo>
                  <a:pt x="1257920" y="1415108"/>
                </a:lnTo>
                <a:lnTo>
                  <a:pt x="1255377" y="1417010"/>
                </a:lnTo>
                <a:lnTo>
                  <a:pt x="1252516" y="1418595"/>
                </a:lnTo>
                <a:lnTo>
                  <a:pt x="1249655" y="1420181"/>
                </a:lnTo>
                <a:lnTo>
                  <a:pt x="1246476" y="1421132"/>
                </a:lnTo>
                <a:lnTo>
                  <a:pt x="1243616" y="1421766"/>
                </a:lnTo>
                <a:lnTo>
                  <a:pt x="1240437" y="1422400"/>
                </a:lnTo>
                <a:lnTo>
                  <a:pt x="1236940" y="1422400"/>
                </a:lnTo>
                <a:lnTo>
                  <a:pt x="1031278" y="1422400"/>
                </a:lnTo>
                <a:lnTo>
                  <a:pt x="1027781" y="1422400"/>
                </a:lnTo>
                <a:lnTo>
                  <a:pt x="1024602" y="1421766"/>
                </a:lnTo>
                <a:lnTo>
                  <a:pt x="1021424" y="1421132"/>
                </a:lnTo>
                <a:lnTo>
                  <a:pt x="1018245" y="1420181"/>
                </a:lnTo>
                <a:lnTo>
                  <a:pt x="1015384" y="1418595"/>
                </a:lnTo>
                <a:lnTo>
                  <a:pt x="1012841" y="1417010"/>
                </a:lnTo>
                <a:lnTo>
                  <a:pt x="1010298" y="1415108"/>
                </a:lnTo>
                <a:lnTo>
                  <a:pt x="1007755" y="1413206"/>
                </a:lnTo>
                <a:lnTo>
                  <a:pt x="1005848" y="1410669"/>
                </a:lnTo>
                <a:lnTo>
                  <a:pt x="1003941" y="1408133"/>
                </a:lnTo>
                <a:lnTo>
                  <a:pt x="1002351" y="1405279"/>
                </a:lnTo>
                <a:lnTo>
                  <a:pt x="1000762" y="1402743"/>
                </a:lnTo>
                <a:lnTo>
                  <a:pt x="999808" y="1399572"/>
                </a:lnTo>
                <a:lnTo>
                  <a:pt x="999173" y="1396402"/>
                </a:lnTo>
                <a:lnTo>
                  <a:pt x="998537" y="1393231"/>
                </a:lnTo>
                <a:lnTo>
                  <a:pt x="998537" y="1389744"/>
                </a:lnTo>
                <a:lnTo>
                  <a:pt x="998537" y="782273"/>
                </a:lnTo>
                <a:lnTo>
                  <a:pt x="998537" y="778786"/>
                </a:lnTo>
                <a:lnTo>
                  <a:pt x="999173" y="775615"/>
                </a:lnTo>
                <a:lnTo>
                  <a:pt x="999808" y="772445"/>
                </a:lnTo>
                <a:lnTo>
                  <a:pt x="1000762" y="769274"/>
                </a:lnTo>
                <a:lnTo>
                  <a:pt x="1002351" y="766421"/>
                </a:lnTo>
                <a:lnTo>
                  <a:pt x="1003941" y="763567"/>
                </a:lnTo>
                <a:lnTo>
                  <a:pt x="1005848" y="761348"/>
                </a:lnTo>
                <a:lnTo>
                  <a:pt x="1007755" y="758812"/>
                </a:lnTo>
                <a:lnTo>
                  <a:pt x="1010298" y="756592"/>
                </a:lnTo>
                <a:lnTo>
                  <a:pt x="1012841" y="755007"/>
                </a:lnTo>
                <a:lnTo>
                  <a:pt x="1015384" y="753105"/>
                </a:lnTo>
                <a:lnTo>
                  <a:pt x="1018245" y="751837"/>
                </a:lnTo>
                <a:lnTo>
                  <a:pt x="1021424" y="750885"/>
                </a:lnTo>
                <a:lnTo>
                  <a:pt x="1024602" y="750251"/>
                </a:lnTo>
                <a:lnTo>
                  <a:pt x="1027781" y="749300"/>
                </a:lnTo>
                <a:close/>
                <a:moveTo>
                  <a:pt x="2147065" y="665163"/>
                </a:moveTo>
                <a:lnTo>
                  <a:pt x="2154052" y="665163"/>
                </a:lnTo>
                <a:lnTo>
                  <a:pt x="2161038" y="665163"/>
                </a:lnTo>
                <a:lnTo>
                  <a:pt x="2168025" y="665798"/>
                </a:lnTo>
                <a:lnTo>
                  <a:pt x="2175011" y="666432"/>
                </a:lnTo>
                <a:lnTo>
                  <a:pt x="2181680" y="667702"/>
                </a:lnTo>
                <a:lnTo>
                  <a:pt x="2188349" y="669288"/>
                </a:lnTo>
                <a:lnTo>
                  <a:pt x="2194700" y="670875"/>
                </a:lnTo>
                <a:lnTo>
                  <a:pt x="2201369" y="673413"/>
                </a:lnTo>
                <a:lnTo>
                  <a:pt x="2207085" y="675952"/>
                </a:lnTo>
                <a:lnTo>
                  <a:pt x="2213437" y="678173"/>
                </a:lnTo>
                <a:lnTo>
                  <a:pt x="2219471" y="681346"/>
                </a:lnTo>
                <a:lnTo>
                  <a:pt x="2224869" y="684519"/>
                </a:lnTo>
                <a:lnTo>
                  <a:pt x="2230585" y="688327"/>
                </a:lnTo>
                <a:lnTo>
                  <a:pt x="2235666" y="692135"/>
                </a:lnTo>
                <a:lnTo>
                  <a:pt x="2241065" y="695943"/>
                </a:lnTo>
                <a:lnTo>
                  <a:pt x="2245829" y="700702"/>
                </a:lnTo>
                <a:lnTo>
                  <a:pt x="2250910" y="704828"/>
                </a:lnTo>
                <a:lnTo>
                  <a:pt x="2255356" y="709587"/>
                </a:lnTo>
                <a:lnTo>
                  <a:pt x="2259484" y="714347"/>
                </a:lnTo>
                <a:lnTo>
                  <a:pt x="2263612" y="719741"/>
                </a:lnTo>
                <a:lnTo>
                  <a:pt x="2267423" y="724819"/>
                </a:lnTo>
                <a:lnTo>
                  <a:pt x="2270916" y="730530"/>
                </a:lnTo>
                <a:lnTo>
                  <a:pt x="2274092" y="736559"/>
                </a:lnTo>
                <a:lnTo>
                  <a:pt x="2277268" y="742271"/>
                </a:lnTo>
                <a:lnTo>
                  <a:pt x="2280126" y="748300"/>
                </a:lnTo>
                <a:lnTo>
                  <a:pt x="2282666" y="754646"/>
                </a:lnTo>
                <a:lnTo>
                  <a:pt x="2284572" y="760992"/>
                </a:lnTo>
                <a:lnTo>
                  <a:pt x="2286477" y="767021"/>
                </a:lnTo>
                <a:lnTo>
                  <a:pt x="2287747" y="773685"/>
                </a:lnTo>
                <a:lnTo>
                  <a:pt x="2289018" y="780349"/>
                </a:lnTo>
                <a:lnTo>
                  <a:pt x="2289970" y="787330"/>
                </a:lnTo>
                <a:lnTo>
                  <a:pt x="2290605" y="794311"/>
                </a:lnTo>
                <a:lnTo>
                  <a:pt x="2290605" y="801292"/>
                </a:lnTo>
                <a:lnTo>
                  <a:pt x="2290605" y="1286150"/>
                </a:lnTo>
                <a:lnTo>
                  <a:pt x="2884137" y="1353738"/>
                </a:lnTo>
                <a:lnTo>
                  <a:pt x="2890488" y="1354055"/>
                </a:lnTo>
                <a:lnTo>
                  <a:pt x="2898110" y="1354372"/>
                </a:lnTo>
                <a:lnTo>
                  <a:pt x="2905732" y="1355007"/>
                </a:lnTo>
                <a:lnTo>
                  <a:pt x="2913353" y="1355642"/>
                </a:lnTo>
                <a:lnTo>
                  <a:pt x="2920657" y="1357228"/>
                </a:lnTo>
                <a:lnTo>
                  <a:pt x="2927644" y="1358815"/>
                </a:lnTo>
                <a:lnTo>
                  <a:pt x="2934948" y="1361036"/>
                </a:lnTo>
                <a:lnTo>
                  <a:pt x="2941934" y="1362940"/>
                </a:lnTo>
                <a:lnTo>
                  <a:pt x="2948603" y="1365796"/>
                </a:lnTo>
                <a:lnTo>
                  <a:pt x="2955272" y="1368969"/>
                </a:lnTo>
                <a:lnTo>
                  <a:pt x="2961941" y="1372142"/>
                </a:lnTo>
                <a:lnTo>
                  <a:pt x="2968292" y="1375633"/>
                </a:lnTo>
                <a:lnTo>
                  <a:pt x="2974008" y="1379758"/>
                </a:lnTo>
                <a:lnTo>
                  <a:pt x="2980042" y="1383883"/>
                </a:lnTo>
                <a:lnTo>
                  <a:pt x="2985758" y="1388008"/>
                </a:lnTo>
                <a:lnTo>
                  <a:pt x="2990839" y="1393085"/>
                </a:lnTo>
                <a:lnTo>
                  <a:pt x="2996238" y="1397845"/>
                </a:lnTo>
                <a:lnTo>
                  <a:pt x="3001319" y="1403239"/>
                </a:lnTo>
                <a:lnTo>
                  <a:pt x="3005765" y="1408316"/>
                </a:lnTo>
                <a:lnTo>
                  <a:pt x="3010529" y="1414345"/>
                </a:lnTo>
                <a:lnTo>
                  <a:pt x="3014657" y="1419739"/>
                </a:lnTo>
                <a:lnTo>
                  <a:pt x="3018468" y="1426086"/>
                </a:lnTo>
                <a:lnTo>
                  <a:pt x="3021961" y="1432432"/>
                </a:lnTo>
                <a:lnTo>
                  <a:pt x="3025454" y="1438778"/>
                </a:lnTo>
                <a:lnTo>
                  <a:pt x="3028312" y="1445125"/>
                </a:lnTo>
                <a:lnTo>
                  <a:pt x="3030853" y="1452106"/>
                </a:lnTo>
                <a:lnTo>
                  <a:pt x="3033393" y="1459087"/>
                </a:lnTo>
                <a:lnTo>
                  <a:pt x="3035616" y="1466067"/>
                </a:lnTo>
                <a:lnTo>
                  <a:pt x="3036887" y="1473366"/>
                </a:lnTo>
                <a:lnTo>
                  <a:pt x="3038474" y="1480664"/>
                </a:lnTo>
                <a:lnTo>
                  <a:pt x="3039427" y="1488280"/>
                </a:lnTo>
                <a:lnTo>
                  <a:pt x="3040062" y="1495895"/>
                </a:lnTo>
                <a:lnTo>
                  <a:pt x="3040062" y="1503511"/>
                </a:lnTo>
                <a:lnTo>
                  <a:pt x="3040062" y="2154008"/>
                </a:lnTo>
                <a:lnTo>
                  <a:pt x="3040062" y="2161623"/>
                </a:lnTo>
                <a:lnTo>
                  <a:pt x="3039427" y="2169556"/>
                </a:lnTo>
                <a:lnTo>
                  <a:pt x="3038474" y="2177172"/>
                </a:lnTo>
                <a:lnTo>
                  <a:pt x="3036887" y="2184470"/>
                </a:lnTo>
                <a:lnTo>
                  <a:pt x="3035616" y="2191451"/>
                </a:lnTo>
                <a:lnTo>
                  <a:pt x="3033393" y="2198749"/>
                </a:lnTo>
                <a:lnTo>
                  <a:pt x="3030853" y="2205730"/>
                </a:lnTo>
                <a:lnTo>
                  <a:pt x="3028312" y="2212394"/>
                </a:lnTo>
                <a:lnTo>
                  <a:pt x="3025454" y="2219057"/>
                </a:lnTo>
                <a:lnTo>
                  <a:pt x="3021961" y="2225404"/>
                </a:lnTo>
                <a:lnTo>
                  <a:pt x="3018468" y="2231433"/>
                </a:lnTo>
                <a:lnTo>
                  <a:pt x="3014657" y="2237779"/>
                </a:lnTo>
                <a:lnTo>
                  <a:pt x="3010529" y="2243808"/>
                </a:lnTo>
                <a:lnTo>
                  <a:pt x="3005765" y="2249202"/>
                </a:lnTo>
                <a:lnTo>
                  <a:pt x="3001319" y="2254597"/>
                </a:lnTo>
                <a:lnTo>
                  <a:pt x="2996238" y="2259674"/>
                </a:lnTo>
                <a:lnTo>
                  <a:pt x="2990839" y="2264433"/>
                </a:lnTo>
                <a:lnTo>
                  <a:pt x="2985758" y="2269510"/>
                </a:lnTo>
                <a:lnTo>
                  <a:pt x="2980042" y="2273953"/>
                </a:lnTo>
                <a:lnTo>
                  <a:pt x="2974008" y="2278078"/>
                </a:lnTo>
                <a:lnTo>
                  <a:pt x="2968292" y="2281886"/>
                </a:lnTo>
                <a:lnTo>
                  <a:pt x="2961941" y="2285376"/>
                </a:lnTo>
                <a:lnTo>
                  <a:pt x="2955272" y="2288867"/>
                </a:lnTo>
                <a:lnTo>
                  <a:pt x="2948603" y="2291723"/>
                </a:lnTo>
                <a:lnTo>
                  <a:pt x="2941934" y="2294578"/>
                </a:lnTo>
                <a:lnTo>
                  <a:pt x="2934948" y="2297117"/>
                </a:lnTo>
                <a:lnTo>
                  <a:pt x="2927644" y="2298703"/>
                </a:lnTo>
                <a:lnTo>
                  <a:pt x="2920657" y="2300607"/>
                </a:lnTo>
                <a:lnTo>
                  <a:pt x="2913353" y="2301877"/>
                </a:lnTo>
                <a:lnTo>
                  <a:pt x="2905732" y="2302829"/>
                </a:lnTo>
                <a:lnTo>
                  <a:pt x="2898110" y="2303146"/>
                </a:lnTo>
                <a:lnTo>
                  <a:pt x="2890488" y="2303463"/>
                </a:lnTo>
                <a:lnTo>
                  <a:pt x="2177552" y="2303463"/>
                </a:lnTo>
                <a:lnTo>
                  <a:pt x="2173423" y="2303146"/>
                </a:lnTo>
                <a:lnTo>
                  <a:pt x="2171200" y="2303146"/>
                </a:lnTo>
                <a:lnTo>
                  <a:pt x="2169613" y="2303146"/>
                </a:lnTo>
                <a:lnTo>
                  <a:pt x="2162944" y="2303146"/>
                </a:lnTo>
                <a:lnTo>
                  <a:pt x="2156275" y="2303146"/>
                </a:lnTo>
                <a:lnTo>
                  <a:pt x="2149924" y="2302511"/>
                </a:lnTo>
                <a:lnTo>
                  <a:pt x="2143572" y="2301559"/>
                </a:lnTo>
                <a:lnTo>
                  <a:pt x="2137538" y="2300607"/>
                </a:lnTo>
                <a:lnTo>
                  <a:pt x="2131187" y="2298703"/>
                </a:lnTo>
                <a:lnTo>
                  <a:pt x="2125153" y="2297117"/>
                </a:lnTo>
                <a:lnTo>
                  <a:pt x="2119437" y="2294896"/>
                </a:lnTo>
                <a:lnTo>
                  <a:pt x="2113403" y="2292040"/>
                </a:lnTo>
                <a:lnTo>
                  <a:pt x="2107370" y="2289501"/>
                </a:lnTo>
                <a:lnTo>
                  <a:pt x="2101971" y="2286645"/>
                </a:lnTo>
                <a:lnTo>
                  <a:pt x="2096572" y="2283155"/>
                </a:lnTo>
                <a:lnTo>
                  <a:pt x="2091491" y="2279665"/>
                </a:lnTo>
                <a:lnTo>
                  <a:pt x="2086093" y="2275222"/>
                </a:lnTo>
                <a:lnTo>
                  <a:pt x="2081329" y="2271097"/>
                </a:lnTo>
                <a:lnTo>
                  <a:pt x="2076883" y="2266972"/>
                </a:lnTo>
                <a:lnTo>
                  <a:pt x="1560520" y="1751334"/>
                </a:lnTo>
                <a:lnTo>
                  <a:pt x="1556074" y="1746574"/>
                </a:lnTo>
                <a:lnTo>
                  <a:pt x="1552263" y="1741815"/>
                </a:lnTo>
                <a:lnTo>
                  <a:pt x="1548135" y="1737055"/>
                </a:lnTo>
                <a:lnTo>
                  <a:pt x="1544642" y="1731661"/>
                </a:lnTo>
                <a:lnTo>
                  <a:pt x="1541466" y="1726583"/>
                </a:lnTo>
                <a:lnTo>
                  <a:pt x="1538291" y="1720872"/>
                </a:lnTo>
                <a:lnTo>
                  <a:pt x="1535432" y="1715477"/>
                </a:lnTo>
                <a:lnTo>
                  <a:pt x="1532892" y="1709766"/>
                </a:lnTo>
                <a:lnTo>
                  <a:pt x="1530987" y="1704054"/>
                </a:lnTo>
                <a:lnTo>
                  <a:pt x="1529081" y="1698342"/>
                </a:lnTo>
                <a:lnTo>
                  <a:pt x="1527493" y="1692631"/>
                </a:lnTo>
                <a:lnTo>
                  <a:pt x="1526223" y="1686919"/>
                </a:lnTo>
                <a:lnTo>
                  <a:pt x="1525270" y="1680890"/>
                </a:lnTo>
                <a:lnTo>
                  <a:pt x="1524635" y="1674544"/>
                </a:lnTo>
                <a:lnTo>
                  <a:pt x="1524000" y="1668515"/>
                </a:lnTo>
                <a:lnTo>
                  <a:pt x="1524000" y="1662803"/>
                </a:lnTo>
                <a:lnTo>
                  <a:pt x="1524000" y="1656774"/>
                </a:lnTo>
                <a:lnTo>
                  <a:pt x="1524635" y="1650428"/>
                </a:lnTo>
                <a:lnTo>
                  <a:pt x="1525270" y="1644716"/>
                </a:lnTo>
                <a:lnTo>
                  <a:pt x="1526223" y="1638687"/>
                </a:lnTo>
                <a:lnTo>
                  <a:pt x="1527493" y="1632658"/>
                </a:lnTo>
                <a:lnTo>
                  <a:pt x="1529081" y="1626946"/>
                </a:lnTo>
                <a:lnTo>
                  <a:pt x="1530987" y="1621235"/>
                </a:lnTo>
                <a:lnTo>
                  <a:pt x="1532892" y="1615523"/>
                </a:lnTo>
                <a:lnTo>
                  <a:pt x="1535432" y="1609811"/>
                </a:lnTo>
                <a:lnTo>
                  <a:pt x="1538291" y="1604417"/>
                </a:lnTo>
                <a:lnTo>
                  <a:pt x="1541466" y="1599023"/>
                </a:lnTo>
                <a:lnTo>
                  <a:pt x="1544642" y="1593628"/>
                </a:lnTo>
                <a:lnTo>
                  <a:pt x="1548135" y="1588551"/>
                </a:lnTo>
                <a:lnTo>
                  <a:pt x="1552263" y="1583474"/>
                </a:lnTo>
                <a:lnTo>
                  <a:pt x="1556074" y="1578714"/>
                </a:lnTo>
                <a:lnTo>
                  <a:pt x="1560520" y="1574272"/>
                </a:lnTo>
                <a:lnTo>
                  <a:pt x="1564966" y="1569830"/>
                </a:lnTo>
                <a:lnTo>
                  <a:pt x="1570047" y="1565705"/>
                </a:lnTo>
                <a:lnTo>
                  <a:pt x="1574811" y="1561897"/>
                </a:lnTo>
                <a:lnTo>
                  <a:pt x="1579574" y="1558406"/>
                </a:lnTo>
                <a:lnTo>
                  <a:pt x="1584973" y="1554916"/>
                </a:lnTo>
                <a:lnTo>
                  <a:pt x="1590054" y="1552060"/>
                </a:lnTo>
                <a:lnTo>
                  <a:pt x="1595770" y="1549521"/>
                </a:lnTo>
                <a:lnTo>
                  <a:pt x="1601486" y="1546666"/>
                </a:lnTo>
                <a:lnTo>
                  <a:pt x="1606885" y="1544444"/>
                </a:lnTo>
                <a:lnTo>
                  <a:pt x="1612919" y="1542858"/>
                </a:lnTo>
                <a:lnTo>
                  <a:pt x="1618635" y="1540954"/>
                </a:lnTo>
                <a:lnTo>
                  <a:pt x="1624669" y="1539685"/>
                </a:lnTo>
                <a:lnTo>
                  <a:pt x="1630702" y="1538733"/>
                </a:lnTo>
                <a:lnTo>
                  <a:pt x="1637054" y="1538098"/>
                </a:lnTo>
                <a:lnTo>
                  <a:pt x="1642770" y="1537463"/>
                </a:lnTo>
                <a:lnTo>
                  <a:pt x="1649121" y="1537146"/>
                </a:lnTo>
                <a:lnTo>
                  <a:pt x="1655473" y="1537463"/>
                </a:lnTo>
                <a:lnTo>
                  <a:pt x="1661824" y="1538098"/>
                </a:lnTo>
                <a:lnTo>
                  <a:pt x="1667858" y="1538733"/>
                </a:lnTo>
                <a:lnTo>
                  <a:pt x="1673891" y="1539685"/>
                </a:lnTo>
                <a:lnTo>
                  <a:pt x="1679925" y="1540954"/>
                </a:lnTo>
                <a:lnTo>
                  <a:pt x="1685641" y="1542858"/>
                </a:lnTo>
                <a:lnTo>
                  <a:pt x="1691675" y="1544444"/>
                </a:lnTo>
                <a:lnTo>
                  <a:pt x="1697391" y="1546666"/>
                </a:lnTo>
                <a:lnTo>
                  <a:pt x="1702790" y="1549521"/>
                </a:lnTo>
                <a:lnTo>
                  <a:pt x="1708506" y="1552060"/>
                </a:lnTo>
                <a:lnTo>
                  <a:pt x="1713587" y="1554916"/>
                </a:lnTo>
                <a:lnTo>
                  <a:pt x="1718986" y="1558406"/>
                </a:lnTo>
                <a:lnTo>
                  <a:pt x="1723749" y="1561897"/>
                </a:lnTo>
                <a:lnTo>
                  <a:pt x="1728513" y="1565705"/>
                </a:lnTo>
                <a:lnTo>
                  <a:pt x="1733594" y="1569830"/>
                </a:lnTo>
                <a:lnTo>
                  <a:pt x="1738040" y="1574272"/>
                </a:lnTo>
                <a:lnTo>
                  <a:pt x="2017816" y="1853827"/>
                </a:lnTo>
                <a:lnTo>
                  <a:pt x="2017816" y="801292"/>
                </a:lnTo>
                <a:lnTo>
                  <a:pt x="2018133" y="794311"/>
                </a:lnTo>
                <a:lnTo>
                  <a:pt x="2018451" y="787330"/>
                </a:lnTo>
                <a:lnTo>
                  <a:pt x="2019404" y="780349"/>
                </a:lnTo>
                <a:lnTo>
                  <a:pt x="2020674" y="773685"/>
                </a:lnTo>
                <a:lnTo>
                  <a:pt x="2021944" y="767021"/>
                </a:lnTo>
                <a:lnTo>
                  <a:pt x="2024167" y="760992"/>
                </a:lnTo>
                <a:lnTo>
                  <a:pt x="2026073" y="754646"/>
                </a:lnTo>
                <a:lnTo>
                  <a:pt x="2028613" y="748300"/>
                </a:lnTo>
                <a:lnTo>
                  <a:pt x="2031471" y="742271"/>
                </a:lnTo>
                <a:lnTo>
                  <a:pt x="2034329" y="736559"/>
                </a:lnTo>
                <a:lnTo>
                  <a:pt x="2037823" y="730530"/>
                </a:lnTo>
                <a:lnTo>
                  <a:pt x="2040998" y="724819"/>
                </a:lnTo>
                <a:lnTo>
                  <a:pt x="2045127" y="719741"/>
                </a:lnTo>
                <a:lnTo>
                  <a:pt x="2048937" y="714347"/>
                </a:lnTo>
                <a:lnTo>
                  <a:pt x="2053383" y="709587"/>
                </a:lnTo>
                <a:lnTo>
                  <a:pt x="2057829" y="704828"/>
                </a:lnTo>
                <a:lnTo>
                  <a:pt x="2062275" y="700702"/>
                </a:lnTo>
                <a:lnTo>
                  <a:pt x="2067674" y="695943"/>
                </a:lnTo>
                <a:lnTo>
                  <a:pt x="2072437" y="692135"/>
                </a:lnTo>
                <a:lnTo>
                  <a:pt x="2078154" y="688327"/>
                </a:lnTo>
                <a:lnTo>
                  <a:pt x="2083552" y="684519"/>
                </a:lnTo>
                <a:lnTo>
                  <a:pt x="2089268" y="681346"/>
                </a:lnTo>
                <a:lnTo>
                  <a:pt x="2095302" y="678173"/>
                </a:lnTo>
                <a:lnTo>
                  <a:pt x="2101018" y="675952"/>
                </a:lnTo>
                <a:lnTo>
                  <a:pt x="2107370" y="673413"/>
                </a:lnTo>
                <a:lnTo>
                  <a:pt x="2113721" y="670875"/>
                </a:lnTo>
                <a:lnTo>
                  <a:pt x="2120390" y="669288"/>
                </a:lnTo>
                <a:lnTo>
                  <a:pt x="2127059" y="667702"/>
                </a:lnTo>
                <a:lnTo>
                  <a:pt x="2133728" y="666432"/>
                </a:lnTo>
                <a:lnTo>
                  <a:pt x="2140079" y="665798"/>
                </a:lnTo>
                <a:lnTo>
                  <a:pt x="2147065" y="665163"/>
                </a:lnTo>
                <a:close/>
                <a:moveTo>
                  <a:pt x="1426690" y="484188"/>
                </a:moveTo>
                <a:lnTo>
                  <a:pt x="1631151" y="484188"/>
                </a:lnTo>
                <a:lnTo>
                  <a:pt x="1634627" y="484505"/>
                </a:lnTo>
                <a:lnTo>
                  <a:pt x="1637787" y="484822"/>
                </a:lnTo>
                <a:lnTo>
                  <a:pt x="1640947" y="485773"/>
                </a:lnTo>
                <a:lnTo>
                  <a:pt x="1644107" y="486725"/>
                </a:lnTo>
                <a:lnTo>
                  <a:pt x="1646635" y="488310"/>
                </a:lnTo>
                <a:lnTo>
                  <a:pt x="1649479" y="489895"/>
                </a:lnTo>
                <a:lnTo>
                  <a:pt x="1652008" y="491798"/>
                </a:lnTo>
                <a:lnTo>
                  <a:pt x="1654536" y="493700"/>
                </a:lnTo>
                <a:lnTo>
                  <a:pt x="1656432" y="496237"/>
                </a:lnTo>
                <a:lnTo>
                  <a:pt x="1658328" y="498773"/>
                </a:lnTo>
                <a:lnTo>
                  <a:pt x="1659908" y="501310"/>
                </a:lnTo>
                <a:lnTo>
                  <a:pt x="1661488" y="504164"/>
                </a:lnTo>
                <a:lnTo>
                  <a:pt x="1662436" y="507334"/>
                </a:lnTo>
                <a:lnTo>
                  <a:pt x="1663068" y="510505"/>
                </a:lnTo>
                <a:lnTo>
                  <a:pt x="1663700" y="513676"/>
                </a:lnTo>
                <a:lnTo>
                  <a:pt x="1663700" y="517164"/>
                </a:lnTo>
                <a:lnTo>
                  <a:pt x="1663700" y="1389743"/>
                </a:lnTo>
                <a:lnTo>
                  <a:pt x="1663700" y="1393231"/>
                </a:lnTo>
                <a:lnTo>
                  <a:pt x="1663068" y="1396401"/>
                </a:lnTo>
                <a:lnTo>
                  <a:pt x="1662436" y="1399572"/>
                </a:lnTo>
                <a:lnTo>
                  <a:pt x="1661488" y="1402743"/>
                </a:lnTo>
                <a:lnTo>
                  <a:pt x="1659908" y="1405279"/>
                </a:lnTo>
                <a:lnTo>
                  <a:pt x="1658328" y="1408133"/>
                </a:lnTo>
                <a:lnTo>
                  <a:pt x="1656432" y="1410669"/>
                </a:lnTo>
                <a:lnTo>
                  <a:pt x="1654536" y="1413206"/>
                </a:lnTo>
                <a:lnTo>
                  <a:pt x="1652008" y="1415108"/>
                </a:lnTo>
                <a:lnTo>
                  <a:pt x="1649479" y="1417011"/>
                </a:lnTo>
                <a:lnTo>
                  <a:pt x="1646635" y="1418596"/>
                </a:lnTo>
                <a:lnTo>
                  <a:pt x="1644107" y="1420182"/>
                </a:lnTo>
                <a:lnTo>
                  <a:pt x="1640947" y="1421133"/>
                </a:lnTo>
                <a:lnTo>
                  <a:pt x="1637787" y="1421767"/>
                </a:lnTo>
                <a:lnTo>
                  <a:pt x="1634627" y="1422401"/>
                </a:lnTo>
                <a:lnTo>
                  <a:pt x="1631151" y="1422401"/>
                </a:lnTo>
                <a:lnTo>
                  <a:pt x="1426690" y="1422401"/>
                </a:lnTo>
                <a:lnTo>
                  <a:pt x="1423214" y="1422401"/>
                </a:lnTo>
                <a:lnTo>
                  <a:pt x="1420054" y="1421767"/>
                </a:lnTo>
                <a:lnTo>
                  <a:pt x="1416894" y="1421133"/>
                </a:lnTo>
                <a:lnTo>
                  <a:pt x="1413734" y="1420182"/>
                </a:lnTo>
                <a:lnTo>
                  <a:pt x="1411206" y="1418596"/>
                </a:lnTo>
                <a:lnTo>
                  <a:pt x="1408362" y="1417011"/>
                </a:lnTo>
                <a:lnTo>
                  <a:pt x="1405834" y="1415108"/>
                </a:lnTo>
                <a:lnTo>
                  <a:pt x="1403622" y="1413206"/>
                </a:lnTo>
                <a:lnTo>
                  <a:pt x="1401409" y="1410669"/>
                </a:lnTo>
                <a:lnTo>
                  <a:pt x="1399513" y="1408133"/>
                </a:lnTo>
                <a:lnTo>
                  <a:pt x="1397933" y="1405279"/>
                </a:lnTo>
                <a:lnTo>
                  <a:pt x="1396669" y="1402743"/>
                </a:lnTo>
                <a:lnTo>
                  <a:pt x="1395405" y="1399572"/>
                </a:lnTo>
                <a:lnTo>
                  <a:pt x="1394457" y="1396401"/>
                </a:lnTo>
                <a:lnTo>
                  <a:pt x="1394141" y="1393231"/>
                </a:lnTo>
                <a:lnTo>
                  <a:pt x="1393825" y="1389743"/>
                </a:lnTo>
                <a:lnTo>
                  <a:pt x="1393825" y="517164"/>
                </a:lnTo>
                <a:lnTo>
                  <a:pt x="1394141" y="513676"/>
                </a:lnTo>
                <a:lnTo>
                  <a:pt x="1394457" y="510505"/>
                </a:lnTo>
                <a:lnTo>
                  <a:pt x="1395405" y="507334"/>
                </a:lnTo>
                <a:lnTo>
                  <a:pt x="1396669" y="504164"/>
                </a:lnTo>
                <a:lnTo>
                  <a:pt x="1397933" y="501310"/>
                </a:lnTo>
                <a:lnTo>
                  <a:pt x="1399513" y="498773"/>
                </a:lnTo>
                <a:lnTo>
                  <a:pt x="1401409" y="496237"/>
                </a:lnTo>
                <a:lnTo>
                  <a:pt x="1403622" y="493700"/>
                </a:lnTo>
                <a:lnTo>
                  <a:pt x="1405834" y="491798"/>
                </a:lnTo>
                <a:lnTo>
                  <a:pt x="1408362" y="489895"/>
                </a:lnTo>
                <a:lnTo>
                  <a:pt x="1411206" y="488310"/>
                </a:lnTo>
                <a:lnTo>
                  <a:pt x="1413734" y="486725"/>
                </a:lnTo>
                <a:lnTo>
                  <a:pt x="1416894" y="485773"/>
                </a:lnTo>
                <a:lnTo>
                  <a:pt x="1420054" y="484822"/>
                </a:lnTo>
                <a:lnTo>
                  <a:pt x="1423214" y="484505"/>
                </a:lnTo>
                <a:lnTo>
                  <a:pt x="1426690" y="484188"/>
                </a:lnTo>
                <a:close/>
                <a:moveTo>
                  <a:pt x="183794" y="0"/>
                </a:moveTo>
                <a:lnTo>
                  <a:pt x="193952" y="0"/>
                </a:lnTo>
                <a:lnTo>
                  <a:pt x="2827060" y="0"/>
                </a:lnTo>
                <a:lnTo>
                  <a:pt x="2837218" y="0"/>
                </a:lnTo>
                <a:lnTo>
                  <a:pt x="2847059" y="952"/>
                </a:lnTo>
                <a:lnTo>
                  <a:pt x="2856582" y="2539"/>
                </a:lnTo>
                <a:lnTo>
                  <a:pt x="2866105" y="4443"/>
                </a:lnTo>
                <a:lnTo>
                  <a:pt x="2875628" y="6982"/>
                </a:lnTo>
                <a:lnTo>
                  <a:pt x="2884516" y="10156"/>
                </a:lnTo>
                <a:lnTo>
                  <a:pt x="2893721" y="13964"/>
                </a:lnTo>
                <a:lnTo>
                  <a:pt x="2902292" y="17773"/>
                </a:lnTo>
                <a:lnTo>
                  <a:pt x="2911180" y="22851"/>
                </a:lnTo>
                <a:lnTo>
                  <a:pt x="2919433" y="27611"/>
                </a:lnTo>
                <a:lnTo>
                  <a:pt x="2927369" y="33324"/>
                </a:lnTo>
                <a:lnTo>
                  <a:pt x="2935623" y="39036"/>
                </a:lnTo>
                <a:lnTo>
                  <a:pt x="2942924" y="45384"/>
                </a:lnTo>
                <a:lnTo>
                  <a:pt x="2950225" y="52366"/>
                </a:lnTo>
                <a:lnTo>
                  <a:pt x="2957525" y="59665"/>
                </a:lnTo>
                <a:lnTo>
                  <a:pt x="2964192" y="67282"/>
                </a:lnTo>
                <a:lnTo>
                  <a:pt x="2970540" y="74899"/>
                </a:lnTo>
                <a:lnTo>
                  <a:pt x="2976571" y="83468"/>
                </a:lnTo>
                <a:lnTo>
                  <a:pt x="2982285" y="92037"/>
                </a:lnTo>
                <a:lnTo>
                  <a:pt x="2987682" y="101240"/>
                </a:lnTo>
                <a:lnTo>
                  <a:pt x="2992761" y="110444"/>
                </a:lnTo>
                <a:lnTo>
                  <a:pt x="2997522" y="119965"/>
                </a:lnTo>
                <a:lnTo>
                  <a:pt x="3001649" y="130121"/>
                </a:lnTo>
                <a:lnTo>
                  <a:pt x="3005458" y="140276"/>
                </a:lnTo>
                <a:lnTo>
                  <a:pt x="3008950" y="150749"/>
                </a:lnTo>
                <a:lnTo>
                  <a:pt x="3012124" y="161540"/>
                </a:lnTo>
                <a:lnTo>
                  <a:pt x="3014663" y="172330"/>
                </a:lnTo>
                <a:lnTo>
                  <a:pt x="3016885" y="183438"/>
                </a:lnTo>
                <a:lnTo>
                  <a:pt x="3018473" y="194546"/>
                </a:lnTo>
                <a:lnTo>
                  <a:pt x="3019742" y="205971"/>
                </a:lnTo>
                <a:lnTo>
                  <a:pt x="3020695" y="218031"/>
                </a:lnTo>
                <a:lnTo>
                  <a:pt x="3021012" y="229774"/>
                </a:lnTo>
                <a:lnTo>
                  <a:pt x="3021012" y="1276768"/>
                </a:lnTo>
                <a:lnTo>
                  <a:pt x="3013711" y="1272642"/>
                </a:lnTo>
                <a:lnTo>
                  <a:pt x="3006410" y="1268833"/>
                </a:lnTo>
                <a:lnTo>
                  <a:pt x="2999109" y="1265342"/>
                </a:lnTo>
                <a:lnTo>
                  <a:pt x="2991808" y="1262169"/>
                </a:lnTo>
                <a:lnTo>
                  <a:pt x="2983872" y="1258995"/>
                </a:lnTo>
                <a:lnTo>
                  <a:pt x="2976254" y="1256139"/>
                </a:lnTo>
                <a:lnTo>
                  <a:pt x="2968318" y="1253282"/>
                </a:lnTo>
                <a:lnTo>
                  <a:pt x="2960382" y="1251061"/>
                </a:lnTo>
                <a:lnTo>
                  <a:pt x="2952129" y="1248839"/>
                </a:lnTo>
                <a:lnTo>
                  <a:pt x="2944193" y="1247252"/>
                </a:lnTo>
                <a:lnTo>
                  <a:pt x="2935940" y="1245348"/>
                </a:lnTo>
                <a:lnTo>
                  <a:pt x="2927369" y="1244079"/>
                </a:lnTo>
                <a:lnTo>
                  <a:pt x="2919116" y="1242809"/>
                </a:lnTo>
                <a:lnTo>
                  <a:pt x="2910863" y="1242175"/>
                </a:lnTo>
                <a:lnTo>
                  <a:pt x="2901975" y="1241540"/>
                </a:lnTo>
                <a:lnTo>
                  <a:pt x="2893404" y="1241540"/>
                </a:lnTo>
                <a:lnTo>
                  <a:pt x="2646123" y="1213294"/>
                </a:lnTo>
                <a:lnTo>
                  <a:pt x="2646123" y="313876"/>
                </a:lnTo>
                <a:lnTo>
                  <a:pt x="374889" y="313876"/>
                </a:lnTo>
                <a:lnTo>
                  <a:pt x="374889" y="1959424"/>
                </a:lnTo>
                <a:lnTo>
                  <a:pt x="1610021" y="1959424"/>
                </a:lnTo>
                <a:lnTo>
                  <a:pt x="1923646" y="2273300"/>
                </a:lnTo>
                <a:lnTo>
                  <a:pt x="193952" y="2273300"/>
                </a:lnTo>
                <a:lnTo>
                  <a:pt x="183794" y="2273300"/>
                </a:lnTo>
                <a:lnTo>
                  <a:pt x="173953" y="2272348"/>
                </a:lnTo>
                <a:lnTo>
                  <a:pt x="164113" y="2270761"/>
                </a:lnTo>
                <a:lnTo>
                  <a:pt x="154908" y="2268857"/>
                </a:lnTo>
                <a:lnTo>
                  <a:pt x="145385" y="2266318"/>
                </a:lnTo>
                <a:lnTo>
                  <a:pt x="136496" y="2263144"/>
                </a:lnTo>
                <a:lnTo>
                  <a:pt x="127291" y="2259336"/>
                </a:lnTo>
                <a:lnTo>
                  <a:pt x="118720" y="2255528"/>
                </a:lnTo>
                <a:lnTo>
                  <a:pt x="109832" y="2250450"/>
                </a:lnTo>
                <a:lnTo>
                  <a:pt x="101579" y="2245689"/>
                </a:lnTo>
                <a:lnTo>
                  <a:pt x="93326" y="2240294"/>
                </a:lnTo>
                <a:lnTo>
                  <a:pt x="85390" y="2234264"/>
                </a:lnTo>
                <a:lnTo>
                  <a:pt x="77771" y="2227917"/>
                </a:lnTo>
                <a:lnTo>
                  <a:pt x="70470" y="2220935"/>
                </a:lnTo>
                <a:lnTo>
                  <a:pt x="63487" y="2213635"/>
                </a:lnTo>
                <a:lnTo>
                  <a:pt x="56821" y="2206018"/>
                </a:lnTo>
                <a:lnTo>
                  <a:pt x="50472" y="2198402"/>
                </a:lnTo>
                <a:lnTo>
                  <a:pt x="44441" y="2189833"/>
                </a:lnTo>
                <a:lnTo>
                  <a:pt x="38727" y="2181264"/>
                </a:lnTo>
                <a:lnTo>
                  <a:pt x="33013" y="2172060"/>
                </a:lnTo>
                <a:lnTo>
                  <a:pt x="28252" y="2162856"/>
                </a:lnTo>
                <a:lnTo>
                  <a:pt x="23490" y="2153335"/>
                </a:lnTo>
                <a:lnTo>
                  <a:pt x="19364" y="2143180"/>
                </a:lnTo>
                <a:lnTo>
                  <a:pt x="15237" y="2133024"/>
                </a:lnTo>
                <a:lnTo>
                  <a:pt x="11745" y="2122551"/>
                </a:lnTo>
                <a:lnTo>
                  <a:pt x="8888" y="2112078"/>
                </a:lnTo>
                <a:lnTo>
                  <a:pt x="6349" y="2100970"/>
                </a:lnTo>
                <a:lnTo>
                  <a:pt x="3809" y="2089862"/>
                </a:lnTo>
                <a:lnTo>
                  <a:pt x="2540" y="2078754"/>
                </a:lnTo>
                <a:lnTo>
                  <a:pt x="952" y="2067329"/>
                </a:lnTo>
                <a:lnTo>
                  <a:pt x="318" y="2055269"/>
                </a:lnTo>
                <a:lnTo>
                  <a:pt x="0" y="2043844"/>
                </a:lnTo>
                <a:lnTo>
                  <a:pt x="0" y="229774"/>
                </a:lnTo>
                <a:lnTo>
                  <a:pt x="318" y="218031"/>
                </a:lnTo>
                <a:lnTo>
                  <a:pt x="952" y="205971"/>
                </a:lnTo>
                <a:lnTo>
                  <a:pt x="2540" y="194546"/>
                </a:lnTo>
                <a:lnTo>
                  <a:pt x="3809" y="183438"/>
                </a:lnTo>
                <a:lnTo>
                  <a:pt x="6349" y="172330"/>
                </a:lnTo>
                <a:lnTo>
                  <a:pt x="8888" y="161540"/>
                </a:lnTo>
                <a:lnTo>
                  <a:pt x="11745" y="150749"/>
                </a:lnTo>
                <a:lnTo>
                  <a:pt x="15237" y="140276"/>
                </a:lnTo>
                <a:lnTo>
                  <a:pt x="19364" y="130121"/>
                </a:lnTo>
                <a:lnTo>
                  <a:pt x="23490" y="119965"/>
                </a:lnTo>
                <a:lnTo>
                  <a:pt x="28252" y="110444"/>
                </a:lnTo>
                <a:lnTo>
                  <a:pt x="33013" y="101240"/>
                </a:lnTo>
                <a:lnTo>
                  <a:pt x="38727" y="92037"/>
                </a:lnTo>
                <a:lnTo>
                  <a:pt x="44441" y="83468"/>
                </a:lnTo>
                <a:lnTo>
                  <a:pt x="50472" y="74899"/>
                </a:lnTo>
                <a:lnTo>
                  <a:pt x="56821" y="67282"/>
                </a:lnTo>
                <a:lnTo>
                  <a:pt x="63487" y="59665"/>
                </a:lnTo>
                <a:lnTo>
                  <a:pt x="70470" y="52366"/>
                </a:lnTo>
                <a:lnTo>
                  <a:pt x="77771" y="45384"/>
                </a:lnTo>
                <a:lnTo>
                  <a:pt x="85390" y="39036"/>
                </a:lnTo>
                <a:lnTo>
                  <a:pt x="93326" y="33324"/>
                </a:lnTo>
                <a:lnTo>
                  <a:pt x="101579" y="27611"/>
                </a:lnTo>
                <a:lnTo>
                  <a:pt x="109832" y="22851"/>
                </a:lnTo>
                <a:lnTo>
                  <a:pt x="118720" y="17773"/>
                </a:lnTo>
                <a:lnTo>
                  <a:pt x="127291" y="13964"/>
                </a:lnTo>
                <a:lnTo>
                  <a:pt x="136496" y="10156"/>
                </a:lnTo>
                <a:lnTo>
                  <a:pt x="145385" y="6982"/>
                </a:lnTo>
                <a:lnTo>
                  <a:pt x="154908" y="4443"/>
                </a:lnTo>
                <a:lnTo>
                  <a:pt x="164113" y="2539"/>
                </a:lnTo>
                <a:lnTo>
                  <a:pt x="173953" y="952"/>
                </a:lnTo>
                <a:lnTo>
                  <a:pt x="183794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anchor="ctr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zh-CN" altLang="en-US">
              <a:solidFill>
                <a:schemeClr val="bg1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393629" y="2206220"/>
            <a:ext cx="623510" cy="653096"/>
            <a:chOff x="234950" y="2943226"/>
            <a:chExt cx="1344613" cy="1320800"/>
          </a:xfrm>
          <a:solidFill>
            <a:schemeClr val="accent1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rgbClr val="FF0000"/>
                </a:solidFill>
              </a:endParaRPr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rgbClr val="FF0000"/>
                </a:solidFill>
              </a:endParaRPr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rgbClr val="FF0000"/>
                </a:solidFill>
              </a:endParaRPr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rgbClr val="FF0000"/>
                </a:solidFill>
              </a:endParaRPr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rgbClr val="FF0000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5">
            <a:extLst>
              <a:ext uri="{FF2B5EF4-FFF2-40B4-BE49-F238E27FC236}">
                <a16:creationId xmlns:a16="http://schemas.microsoft.com/office/drawing/2014/main" id="{B6C11664-0CFF-5546-40C9-2921C087C15F}"/>
              </a:ext>
            </a:extLst>
          </p:cNvPr>
          <p:cNvSpPr/>
          <p:nvPr userDrawn="1"/>
        </p:nvSpPr>
        <p:spPr bwMode="auto">
          <a:xfrm>
            <a:off x="0" y="2339975"/>
            <a:ext cx="6589713" cy="2160588"/>
          </a:xfrm>
          <a:custGeom>
            <a:gdLst>
              <a:gd name="T0" fmla="*/ 0 w 4151"/>
              <a:gd name="T1" fmla="*/ 1361 h 1361"/>
              <a:gd name="T2" fmla="*/ 4151 w 4151"/>
              <a:gd name="T3" fmla="*/ 1361 h 1361"/>
              <a:gd name="T4" fmla="*/ 4151 w 4151"/>
              <a:gd name="T5" fmla="*/ 294 h 1361"/>
              <a:gd name="T6" fmla="*/ 1945 w 4151"/>
              <a:gd name="T7" fmla="*/ 0 h 1361"/>
              <a:gd name="T8" fmla="*/ 0 w 4151"/>
              <a:gd name="T9" fmla="*/ 1361 h 136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151" h="1361">
                <a:moveTo>
                  <a:pt x="0" y="1361"/>
                </a:moveTo>
                <a:lnTo>
                  <a:pt x="4151" y="1361"/>
                </a:lnTo>
                <a:lnTo>
                  <a:pt x="4151" y="294"/>
                </a:lnTo>
                <a:lnTo>
                  <a:pt x="1945" y="0"/>
                </a:lnTo>
                <a:lnTo>
                  <a:pt x="0" y="1361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854AA390-6B4F-F4FF-236D-66FB03DF6C91}"/>
              </a:ext>
            </a:extLst>
          </p:cNvPr>
          <p:cNvSpPr/>
          <p:nvPr userDrawn="1"/>
        </p:nvSpPr>
        <p:spPr bwMode="auto">
          <a:xfrm>
            <a:off x="0" y="-12700"/>
            <a:ext cx="3087688" cy="4513263"/>
          </a:xfrm>
          <a:custGeom>
            <a:gdLst>
              <a:gd name="T0" fmla="*/ 1945 w 1945"/>
              <a:gd name="T1" fmla="*/ 1482 h 2843"/>
              <a:gd name="T2" fmla="*/ 0 w 1945"/>
              <a:gd name="T3" fmla="*/ 0 h 2843"/>
              <a:gd name="T4" fmla="*/ 0 w 1945"/>
              <a:gd name="T5" fmla="*/ 2843 h 2843"/>
              <a:gd name="T6" fmla="*/ 1945 w 1945"/>
              <a:gd name="T7" fmla="*/ 1482 h 284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945" h="2843">
                <a:moveTo>
                  <a:pt x="1945" y="1482"/>
                </a:moveTo>
                <a:lnTo>
                  <a:pt x="0" y="0"/>
                </a:lnTo>
                <a:lnTo>
                  <a:pt x="0" y="2843"/>
                </a:lnTo>
                <a:lnTo>
                  <a:pt x="1945" y="1482"/>
                </a:lnTo>
                <a:close/>
              </a:path>
            </a:pathLst>
          </a:custGeom>
          <a:solidFill>
            <a:schemeClr val="accent1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Freeform 7">
            <a:extLst>
              <a:ext uri="{FF2B5EF4-FFF2-40B4-BE49-F238E27FC236}">
                <a16:creationId xmlns:a16="http://schemas.microsoft.com/office/drawing/2014/main" id="{DB850C00-23F1-085A-F39A-D4FE51CF9B09}"/>
              </a:ext>
            </a:extLst>
          </p:cNvPr>
          <p:cNvSpPr/>
          <p:nvPr userDrawn="1"/>
        </p:nvSpPr>
        <p:spPr bwMode="auto">
          <a:xfrm>
            <a:off x="0" y="4500563"/>
            <a:ext cx="2390775" cy="1408113"/>
          </a:xfrm>
          <a:custGeom>
            <a:gdLst>
              <a:gd name="T0" fmla="*/ 0 w 1506"/>
              <a:gd name="T1" fmla="*/ 887 h 887"/>
              <a:gd name="T2" fmla="*/ 1506 w 1506"/>
              <a:gd name="T3" fmla="*/ 0 h 887"/>
              <a:gd name="T4" fmla="*/ 0 w 1506"/>
              <a:gd name="T5" fmla="*/ 0 h 887"/>
              <a:gd name="T6" fmla="*/ 0 w 1506"/>
              <a:gd name="T7" fmla="*/ 887 h 88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506" h="885">
                <a:moveTo>
                  <a:pt x="0" y="887"/>
                </a:moveTo>
                <a:lnTo>
                  <a:pt x="1506" y="0"/>
                </a:lnTo>
                <a:lnTo>
                  <a:pt x="0" y="0"/>
                </a:lnTo>
                <a:lnTo>
                  <a:pt x="0" y="887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Freeform 8">
            <a:extLst>
              <a:ext uri="{FF2B5EF4-FFF2-40B4-BE49-F238E27FC236}">
                <a16:creationId xmlns:a16="http://schemas.microsoft.com/office/drawing/2014/main" id="{32616E07-5B5E-6BF9-2BF7-DCF22FDABDFD}"/>
              </a:ext>
            </a:extLst>
          </p:cNvPr>
          <p:cNvSpPr/>
          <p:nvPr userDrawn="1"/>
        </p:nvSpPr>
        <p:spPr bwMode="auto">
          <a:xfrm>
            <a:off x="2390775" y="4500563"/>
            <a:ext cx="4198938" cy="696913"/>
          </a:xfrm>
          <a:custGeom>
            <a:gdLst>
              <a:gd name="T0" fmla="*/ 2645 w 2645"/>
              <a:gd name="T1" fmla="*/ 0 h 439"/>
              <a:gd name="T2" fmla="*/ 2108 w 2645"/>
              <a:gd name="T3" fmla="*/ 439 h 439"/>
              <a:gd name="T4" fmla="*/ 0 w 2645"/>
              <a:gd name="T5" fmla="*/ 0 h 439"/>
              <a:gd name="T6" fmla="*/ 2645 w 2645"/>
              <a:gd name="T7" fmla="*/ 0 h 43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645" h="439">
                <a:moveTo>
                  <a:pt x="2645" y="0"/>
                </a:moveTo>
                <a:lnTo>
                  <a:pt x="2108" y="439"/>
                </a:lnTo>
                <a:lnTo>
                  <a:pt x="0" y="0"/>
                </a:lnTo>
                <a:lnTo>
                  <a:pt x="2645" y="0"/>
                </a:lnTo>
                <a:close/>
              </a:path>
            </a:pathLst>
          </a:cu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2228760" y="3051897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133041" y="173352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72330" y="1096513"/>
            <a:ext cx="624771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72331" y="1743386"/>
            <a:ext cx="624771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5072330" y="3819674"/>
            <a:ext cx="624771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5072330" y="4466547"/>
            <a:ext cx="624770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8" name="组合 48">
            <a:extLst>
              <a:ext uri="{FF2B5EF4-FFF2-40B4-BE49-F238E27FC236}">
                <a16:creationId xmlns:a16="http://schemas.microsoft.com/office/drawing/2014/main" id="{9DD5C14E-FFB7-2586-FD39-9D83112B2F3E}"/>
              </a:ext>
            </a:extLst>
          </p:cNvPr>
          <p:cNvGrpSpPr/>
          <p:nvPr/>
        </p:nvGrpSpPr>
        <p:grpSpPr>
          <a:xfrm>
            <a:off x="405801" y="1951388"/>
            <a:ext cx="3566760" cy="3618981"/>
            <a:chOff x="4740390" y="5946187"/>
            <a:chExt cx="305647" cy="305644"/>
          </a:xfrm>
        </p:grpSpPr>
        <p:grpSp>
          <p:nvGrpSpPr>
            <p:cNvPr id="15" name="组合 49">
              <a:extLst>
                <a:ext uri="{FF2B5EF4-FFF2-40B4-BE49-F238E27FC236}">
                  <a16:creationId xmlns:a16="http://schemas.microsoft.com/office/drawing/2014/main" id="{AE887321-E913-9410-3975-BA842A34D199}"/>
                </a:ext>
              </a:extLst>
            </p:cNvPr>
            <p:cNvGrpSpPr/>
            <p:nvPr/>
          </p:nvGrpSpPr>
          <p:grpSpPr>
            <a:xfrm>
              <a:off x="4740390" y="5946187"/>
              <a:ext cx="305647" cy="305644"/>
              <a:chOff x="1517330" y="1125257"/>
              <a:chExt cx="2204282" cy="2204282"/>
            </a:xfrm>
          </p:grpSpPr>
          <p:sp>
            <p:nvSpPr>
              <p:cNvPr id="17" name="椭圆 51">
                <a:extLst>
                  <a:ext uri="{FF2B5EF4-FFF2-40B4-BE49-F238E27FC236}">
                    <a16:creationId xmlns:a16="http://schemas.microsoft.com/office/drawing/2014/main" id="{1EE8084E-5547-944A-BAC7-ECDE18631393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18" name="椭圆 52">
                <a:extLst>
                  <a:ext uri="{FF2B5EF4-FFF2-40B4-BE49-F238E27FC236}">
                    <a16:creationId xmlns:a16="http://schemas.microsoft.com/office/drawing/2014/main" id="{539AA9EF-2E16-F3AC-9A5A-C937922C1DE6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9C5932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16" name="Freeform 39">
              <a:extLst>
                <a:ext uri="{FF2B5EF4-FFF2-40B4-BE49-F238E27FC236}">
                  <a16:creationId xmlns:a16="http://schemas.microsoft.com/office/drawing/2014/main" id="{57DA2219-A256-F0DB-1DDC-FF7F9A488435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814511" y="6022165"/>
              <a:ext cx="157403" cy="145529"/>
            </a:xfrm>
            <a:custGeom>
              <a:gdLst>
                <a:gd name="T0" fmla="*/ 43 w 57"/>
                <a:gd name="T1" fmla="*/ 9 h 58"/>
                <a:gd name="T2" fmla="*/ 4 w 57"/>
                <a:gd name="T3" fmla="*/ 22 h 58"/>
                <a:gd name="T4" fmla="*/ 5 w 57"/>
                <a:gd name="T5" fmla="*/ 25 h 58"/>
                <a:gd name="T6" fmla="*/ 6 w 57"/>
                <a:gd name="T7" fmla="*/ 30 h 58"/>
                <a:gd name="T8" fmla="*/ 7 w 57"/>
                <a:gd name="T9" fmla="*/ 35 h 58"/>
                <a:gd name="T10" fmla="*/ 10 w 57"/>
                <a:gd name="T11" fmla="*/ 39 h 58"/>
                <a:gd name="T12" fmla="*/ 12 w 57"/>
                <a:gd name="T13" fmla="*/ 41 h 58"/>
                <a:gd name="T14" fmla="*/ 13 w 57"/>
                <a:gd name="T15" fmla="*/ 49 h 58"/>
                <a:gd name="T16" fmla="*/ 16 w 57"/>
                <a:gd name="T17" fmla="*/ 52 h 58"/>
                <a:gd name="T18" fmla="*/ 17 w 57"/>
                <a:gd name="T19" fmla="*/ 51 h 58"/>
                <a:gd name="T20" fmla="*/ 18 w 57"/>
                <a:gd name="T21" fmla="*/ 47 h 58"/>
                <a:gd name="T22" fmla="*/ 20 w 57"/>
                <a:gd name="T23" fmla="*/ 41 h 58"/>
                <a:gd name="T24" fmla="*/ 24 w 57"/>
                <a:gd name="T25" fmla="*/ 36 h 58"/>
                <a:gd name="T26" fmla="*/ 26 w 57"/>
                <a:gd name="T27" fmla="*/ 33 h 58"/>
                <a:gd name="T28" fmla="*/ 22 w 57"/>
                <a:gd name="T29" fmla="*/ 30 h 58"/>
                <a:gd name="T30" fmla="*/ 19 w 57"/>
                <a:gd name="T31" fmla="*/ 29 h 58"/>
                <a:gd name="T32" fmla="*/ 16 w 57"/>
                <a:gd name="T33" fmla="*/ 26 h 58"/>
                <a:gd name="T34" fmla="*/ 12 w 57"/>
                <a:gd name="T35" fmla="*/ 24 h 58"/>
                <a:gd name="T36" fmla="*/ 8 w 57"/>
                <a:gd name="T37" fmla="*/ 24 h 58"/>
                <a:gd name="T38" fmla="*/ 6 w 57"/>
                <a:gd name="T39" fmla="*/ 22 h 58"/>
                <a:gd name="T40" fmla="*/ 6 w 57"/>
                <a:gd name="T41" fmla="*/ 18 h 58"/>
                <a:gd name="T42" fmla="*/ 4 w 57"/>
                <a:gd name="T43" fmla="*/ 19 h 58"/>
                <a:gd name="T44" fmla="*/ 6 w 57"/>
                <a:gd name="T45" fmla="*/ 15 h 58"/>
                <a:gd name="T46" fmla="*/ 9 w 57"/>
                <a:gd name="T47" fmla="*/ 15 h 58"/>
                <a:gd name="T48" fmla="*/ 11 w 57"/>
                <a:gd name="T49" fmla="*/ 13 h 58"/>
                <a:gd name="T50" fmla="*/ 15 w 57"/>
                <a:gd name="T51" fmla="*/ 9 h 58"/>
                <a:gd name="T52" fmla="*/ 16 w 57"/>
                <a:gd name="T53" fmla="*/ 8 h 58"/>
                <a:gd name="T54" fmla="*/ 21 w 57"/>
                <a:gd name="T55" fmla="*/ 6 h 58"/>
                <a:gd name="T56" fmla="*/ 17 w 57"/>
                <a:gd name="T57" fmla="*/ 4 h 58"/>
                <a:gd name="T58" fmla="*/ 16 w 57"/>
                <a:gd name="T59" fmla="*/ 4 h 58"/>
                <a:gd name="T60" fmla="*/ 24 w 57"/>
                <a:gd name="T61" fmla="*/ 1 h 58"/>
                <a:gd name="T62" fmla="*/ 27 w 57"/>
                <a:gd name="T63" fmla="*/ 3 h 58"/>
                <a:gd name="T64" fmla="*/ 41 w 57"/>
                <a:gd name="T65" fmla="*/ 3 h 58"/>
                <a:gd name="T66" fmla="*/ 39 w 57"/>
                <a:gd name="T67" fmla="*/ 6 h 58"/>
                <a:gd name="T68" fmla="*/ 42 w 57"/>
                <a:gd name="T69" fmla="*/ 10 h 58"/>
                <a:gd name="T70" fmla="*/ 44 w 57"/>
                <a:gd name="T71" fmla="*/ 10 h 58"/>
                <a:gd name="T72" fmla="*/ 46 w 57"/>
                <a:gd name="T73" fmla="*/ 9 h 58"/>
                <a:gd name="T74" fmla="*/ 48 w 57"/>
                <a:gd name="T75" fmla="*/ 12 h 58"/>
                <a:gd name="T76" fmla="*/ 50 w 57"/>
                <a:gd name="T77" fmla="*/ 13 h 58"/>
                <a:gd name="T78" fmla="*/ 47 w 57"/>
                <a:gd name="T79" fmla="*/ 14 h 58"/>
                <a:gd name="T80" fmla="*/ 44 w 57"/>
                <a:gd name="T81" fmla="*/ 12 h 58"/>
                <a:gd name="T82" fmla="*/ 40 w 57"/>
                <a:gd name="T83" fmla="*/ 12 h 58"/>
                <a:gd name="T84" fmla="*/ 36 w 57"/>
                <a:gd name="T85" fmla="*/ 15 h 58"/>
                <a:gd name="T86" fmla="*/ 34 w 57"/>
                <a:gd name="T87" fmla="*/ 20 h 58"/>
                <a:gd name="T88" fmla="*/ 36 w 57"/>
                <a:gd name="T89" fmla="*/ 25 h 58"/>
                <a:gd name="T90" fmla="*/ 40 w 57"/>
                <a:gd name="T91" fmla="*/ 27 h 58"/>
                <a:gd name="T92" fmla="*/ 45 w 57"/>
                <a:gd name="T93" fmla="*/ 27 h 58"/>
                <a:gd name="T94" fmla="*/ 47 w 57"/>
                <a:gd name="T95" fmla="*/ 30 h 58"/>
                <a:gd name="T96" fmla="*/ 47 w 57"/>
                <a:gd name="T97" fmla="*/ 35 h 58"/>
                <a:gd name="T98" fmla="*/ 47 w 57"/>
                <a:gd name="T99" fmla="*/ 40 h 58"/>
                <a:gd name="T100" fmla="*/ 50 w 57"/>
                <a:gd name="T101" fmla="*/ 45 h 58"/>
                <a:gd name="T102" fmla="*/ 53 w 57"/>
                <a:gd name="T103" fmla="*/ 41 h 58"/>
                <a:gd name="T104" fmla="*/ 56 w 57"/>
                <a:gd name="T105" fmla="*/ 34 h 58"/>
                <a:gd name="T106" fmla="*/ 56 w 57"/>
                <a:gd name="T107" fmla="*/ 26 h 58"/>
                <a:gd name="T108" fmla="*/ 54 w 57"/>
                <a:gd name="T109" fmla="*/ 19 h 58"/>
                <a:gd name="T110" fmla="*/ 52 w 57"/>
                <a:gd name="T111" fmla="*/ 16 h 58"/>
                <a:gd name="T112" fmla="*/ 55 w 57"/>
                <a:gd name="T113" fmla="*/ 20 h 58"/>
                <a:gd name="T114" fmla="*/ 39 w 57"/>
                <a:gd name="T115" fmla="*/ 5 h 58"/>
                <a:gd name="T116" fmla="*/ 37 w 57"/>
                <a:gd name="T117" fmla="*/ 3 h 58"/>
                <a:gd name="T118" fmla="*/ 38 w 57"/>
                <a:gd name="T119" fmla="*/ 5 h 58"/>
                <a:gd name="T120" fmla="*/ 36 w 57"/>
                <a:gd name="T121" fmla="*/ 2 h 58"/>
                <a:gd name="T122" fmla="*/ 54 w 57"/>
                <a:gd name="T123" fmla="*/ 41 h 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7" h="57">
                  <a:moveTo>
                    <a:pt x="3" y="17"/>
                  </a:move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2" y="17"/>
                    <a:pt x="2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lose/>
                  <a:moveTo>
                    <a:pt x="2" y="17"/>
                  </a:move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lose/>
                  <a:moveTo>
                    <a:pt x="43" y="9"/>
                  </a:move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9"/>
                    <a:pt x="42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lose/>
                  <a:moveTo>
                    <a:pt x="55" y="19"/>
                  </a:moveTo>
                  <a:cubicBezTo>
                    <a:pt x="56" y="22"/>
                    <a:pt x="57" y="25"/>
                    <a:pt x="57" y="29"/>
                  </a:cubicBezTo>
                  <a:cubicBezTo>
                    <a:pt x="57" y="45"/>
                    <a:pt x="44" y="58"/>
                    <a:pt x="28" y="58"/>
                  </a:cubicBezTo>
                  <a:cubicBezTo>
                    <a:pt x="13" y="58"/>
                    <a:pt x="0" y="45"/>
                    <a:pt x="0" y="29"/>
                  </a:cubicBezTo>
                  <a:cubicBezTo>
                    <a:pt x="0" y="25"/>
                    <a:pt x="1" y="21"/>
                    <a:pt x="2" y="18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3"/>
                    <a:pt x="6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9" y="37"/>
                    <a:pt x="9" y="38"/>
                    <a:pt x="9" y="38"/>
                  </a:cubicBezTo>
                  <a:cubicBezTo>
                    <a:pt x="8" y="38"/>
                    <a:pt x="8" y="38"/>
                    <a:pt x="8" y="38"/>
                  </a:cubicBezTo>
                  <a:cubicBezTo>
                    <a:pt x="9" y="38"/>
                    <a:pt x="9" y="38"/>
                    <a:pt x="9" y="38"/>
                  </a:cubicBezTo>
                  <a:cubicBezTo>
                    <a:pt x="9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2" y="41"/>
                    <a:pt x="12" y="41"/>
                    <a:pt x="12" y="41"/>
                  </a:cubicBezTo>
                  <a:cubicBezTo>
                    <a:pt x="12" y="41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8"/>
                    <a:pt x="12" y="48"/>
                    <a:pt x="13" y="48"/>
                  </a:cubicBezTo>
                  <a:cubicBezTo>
                    <a:pt x="13" y="48"/>
                    <a:pt x="13" y="48"/>
                    <a:pt x="13" y="48"/>
                  </a:cubicBezTo>
                  <a:cubicBezTo>
                    <a:pt x="13" y="48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4" y="49"/>
                  </a:cubicBezTo>
                  <a:cubicBezTo>
                    <a:pt x="14" y="49"/>
                    <a:pt x="14" y="49"/>
                    <a:pt x="14" y="49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5" y="50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3"/>
                    <a:pt x="16" y="53"/>
                    <a:pt x="16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49"/>
                  </a:cubicBezTo>
                  <a:cubicBezTo>
                    <a:pt x="17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8" y="48"/>
                  </a:cubicBezTo>
                  <a:cubicBezTo>
                    <a:pt x="18" y="48"/>
                    <a:pt x="18" y="47"/>
                    <a:pt x="18" y="47"/>
                  </a:cubicBezTo>
                  <a:cubicBezTo>
                    <a:pt x="18" y="47"/>
                    <a:pt x="18" y="47"/>
                    <a:pt x="18" y="47"/>
                  </a:cubicBezTo>
                  <a:cubicBezTo>
                    <a:pt x="18" y="47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20" y="44"/>
                  </a:cubicBezTo>
                  <a:cubicBezTo>
                    <a:pt x="20" y="44"/>
                    <a:pt x="20" y="44"/>
                    <a:pt x="20" y="44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0"/>
                    <a:pt x="22" y="40"/>
                  </a:cubicBezTo>
                  <a:cubicBezTo>
                    <a:pt x="22" y="40"/>
                    <a:pt x="22" y="40"/>
                    <a:pt x="22" y="40"/>
                  </a:cubicBezTo>
                  <a:cubicBezTo>
                    <a:pt x="22" y="40"/>
                    <a:pt x="22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8"/>
                    <a:pt x="24" y="38"/>
                    <a:pt x="24" y="37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5" y="36"/>
                    <a:pt x="25" y="36"/>
                    <a:pt x="25" y="36"/>
                  </a:cubicBezTo>
                  <a:cubicBezTo>
                    <a:pt x="25" y="36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5" y="32"/>
                  </a:cubicBezTo>
                  <a:cubicBezTo>
                    <a:pt x="25" y="32"/>
                    <a:pt x="25" y="32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0"/>
                    <a:pt x="23" y="30"/>
                    <a:pt x="23" y="30"/>
                  </a:cubicBezTo>
                  <a:cubicBezTo>
                    <a:pt x="23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30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9" y="30"/>
                    <a:pt x="18" y="30"/>
                    <a:pt x="18" y="30"/>
                  </a:cubicBezTo>
                  <a:cubicBezTo>
                    <a:pt x="18" y="30"/>
                    <a:pt x="18" y="30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7" y="27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5" y="26"/>
                    <a:pt x="15" y="26"/>
                    <a:pt x="15" y="26"/>
                  </a:cubicBezTo>
                  <a:cubicBezTo>
                    <a:pt x="15" y="26"/>
                    <a:pt x="15" y="26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3" y="25"/>
                  </a:cubicBezTo>
                  <a:cubicBezTo>
                    <a:pt x="14" y="25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1" y="24"/>
                    <a:pt x="11" y="24"/>
                  </a:cubicBezTo>
                  <a:cubicBezTo>
                    <a:pt x="11" y="24"/>
                    <a:pt x="11" y="23"/>
                    <a:pt x="11" y="23"/>
                  </a:cubicBezTo>
                  <a:cubicBezTo>
                    <a:pt x="11" y="23"/>
                    <a:pt x="11" y="23"/>
                    <a:pt x="11" y="23"/>
                  </a:cubicBezTo>
                  <a:cubicBezTo>
                    <a:pt x="11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7" y="25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5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6" y="20"/>
                    <a:pt x="6" y="20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5" y="18"/>
                    <a:pt x="5" y="18"/>
                    <a:pt x="5" y="18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9" y="17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2" y="13"/>
                    <a:pt x="12" y="13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3" y="11"/>
                    <a:pt x="13" y="11"/>
                  </a:cubicBezTo>
                  <a:cubicBezTo>
                    <a:pt x="13" y="11"/>
                    <a:pt x="13" y="11"/>
                    <a:pt x="13" y="11"/>
                  </a:cubicBezTo>
                  <a:cubicBezTo>
                    <a:pt x="13" y="11"/>
                    <a:pt x="13" y="10"/>
                    <a:pt x="13" y="10"/>
                  </a:cubicBezTo>
                  <a:cubicBezTo>
                    <a:pt x="13" y="10"/>
                    <a:pt x="13" y="10"/>
                    <a:pt x="13" y="10"/>
                  </a:cubicBezTo>
                  <a:cubicBezTo>
                    <a:pt x="13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5" y="10"/>
                    <a:pt x="15" y="10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5"/>
                    <a:pt x="21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6"/>
                  </a:cubicBezTo>
                  <a:cubicBezTo>
                    <a:pt x="16" y="6"/>
                    <a:pt x="16" y="6"/>
                    <a:pt x="16" y="6"/>
                  </a:cubicBezTo>
                  <a:cubicBezTo>
                    <a:pt x="16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6" y="5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7" y="4"/>
                    <a:pt x="17" y="4"/>
                  </a:cubicBezTo>
                  <a:cubicBezTo>
                    <a:pt x="17" y="4"/>
                    <a:pt x="17" y="4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2"/>
                  </a:cubicBezTo>
                  <a:cubicBezTo>
                    <a:pt x="18" y="2"/>
                    <a:pt x="18" y="2"/>
                    <a:pt x="18" y="2"/>
                  </a:cubicBezTo>
                  <a:cubicBezTo>
                    <a:pt x="20" y="2"/>
                    <a:pt x="22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4"/>
                    <a:pt x="24" y="4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2"/>
                    <a:pt x="28" y="2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30" y="1"/>
                    <a:pt x="30" y="1"/>
                    <a:pt x="30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3" y="1"/>
                    <a:pt x="37" y="1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1" y="3"/>
                  </a:cubicBezTo>
                  <a:cubicBezTo>
                    <a:pt x="41" y="3"/>
                    <a:pt x="41" y="3"/>
                    <a:pt x="41" y="3"/>
                  </a:cubicBezTo>
                  <a:cubicBezTo>
                    <a:pt x="41" y="3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8" y="6"/>
                  </a:cubicBezTo>
                  <a:cubicBezTo>
                    <a:pt x="38" y="6"/>
                    <a:pt x="38" y="6"/>
                    <a:pt x="38" y="6"/>
                  </a:cubicBezTo>
                  <a:cubicBezTo>
                    <a:pt x="38" y="6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7" y="7"/>
                    <a:pt x="37" y="7"/>
                    <a:pt x="37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8"/>
                    <a:pt x="38" y="8"/>
                    <a:pt x="38" y="8"/>
                  </a:cubicBezTo>
                  <a:cubicBezTo>
                    <a:pt x="39" y="8"/>
                    <a:pt x="39" y="8"/>
                    <a:pt x="39" y="9"/>
                  </a:cubicBezTo>
                  <a:cubicBezTo>
                    <a:pt x="39" y="9"/>
                    <a:pt x="39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2" y="9"/>
                    <a:pt x="42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4" y="11"/>
                    <a:pt x="44" y="11"/>
                    <a:pt x="44" y="11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0"/>
                    <a:pt x="47" y="10"/>
                    <a:pt x="47" y="10"/>
                  </a:cubicBezTo>
                  <a:cubicBezTo>
                    <a:pt x="47" y="10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7" y="8"/>
                  </a:cubicBezTo>
                  <a:cubicBezTo>
                    <a:pt x="47" y="8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8" y="9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9"/>
                    <a:pt x="48" y="9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5"/>
                    <a:pt x="37" y="15"/>
                    <a:pt x="37" y="15"/>
                  </a:cubicBezTo>
                  <a:cubicBezTo>
                    <a:pt x="37" y="15"/>
                    <a:pt x="37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5" y="15"/>
                  </a:cubicBezTo>
                  <a:cubicBezTo>
                    <a:pt x="35" y="15"/>
                    <a:pt x="35" y="15"/>
                    <a:pt x="35" y="15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4" y="17"/>
                    <a:pt x="34" y="17"/>
                    <a:pt x="34" y="17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1"/>
                    <a:pt x="35" y="21"/>
                    <a:pt x="35" y="21"/>
                  </a:cubicBezTo>
                  <a:cubicBezTo>
                    <a:pt x="35" y="21"/>
                    <a:pt x="34" y="21"/>
                    <a:pt x="34" y="21"/>
                  </a:cubicBezTo>
                  <a:cubicBezTo>
                    <a:pt x="34" y="21"/>
                    <a:pt x="34" y="21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5" y="22"/>
                  </a:cubicBezTo>
                  <a:cubicBezTo>
                    <a:pt x="35" y="22"/>
                    <a:pt x="35" y="22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6" y="23"/>
                    <a:pt x="36" y="24"/>
                  </a:cubicBezTo>
                  <a:cubicBezTo>
                    <a:pt x="36" y="24"/>
                    <a:pt x="36" y="24"/>
                    <a:pt x="36" y="24"/>
                  </a:cubicBezTo>
                  <a:cubicBezTo>
                    <a:pt x="36" y="24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6"/>
                    <a:pt x="37" y="26"/>
                  </a:cubicBezTo>
                  <a:cubicBezTo>
                    <a:pt x="37" y="26"/>
                    <a:pt x="37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6"/>
                    <a:pt x="42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5" y="26"/>
                    <a:pt x="45" y="26"/>
                    <a:pt x="45" y="26"/>
                  </a:cubicBezTo>
                  <a:cubicBezTo>
                    <a:pt x="45" y="26"/>
                    <a:pt x="45" y="26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7" y="28"/>
                    <a:pt x="47" y="28"/>
                  </a:cubicBezTo>
                  <a:cubicBezTo>
                    <a:pt x="47" y="28"/>
                    <a:pt x="46" y="28"/>
                    <a:pt x="46" y="28"/>
                  </a:cubicBezTo>
                  <a:cubicBezTo>
                    <a:pt x="46" y="28"/>
                    <a:pt x="46" y="28"/>
                    <a:pt x="46" y="28"/>
                  </a:cubicBezTo>
                  <a:cubicBezTo>
                    <a:pt x="46" y="28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2"/>
                    <a:pt x="47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7" y="35"/>
                    <a:pt x="47" y="35"/>
                    <a:pt x="47" y="35"/>
                  </a:cubicBezTo>
                  <a:cubicBezTo>
                    <a:pt x="47" y="35"/>
                    <a:pt x="47" y="35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6" y="41"/>
                    <a:pt x="46" y="41"/>
                    <a:pt x="46" y="41"/>
                  </a:cubicBezTo>
                  <a:cubicBezTo>
                    <a:pt x="46" y="43"/>
                    <a:pt x="46" y="43"/>
                    <a:pt x="46" y="43"/>
                  </a:cubicBezTo>
                  <a:cubicBezTo>
                    <a:pt x="47" y="43"/>
                    <a:pt x="47" y="43"/>
                    <a:pt x="47" y="43"/>
                  </a:cubicBezTo>
                  <a:cubicBezTo>
                    <a:pt x="47" y="43"/>
                    <a:pt x="47" y="43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5"/>
                    <a:pt x="47" y="45"/>
                  </a:cubicBezTo>
                  <a:cubicBezTo>
                    <a:pt x="47" y="45"/>
                    <a:pt x="47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8" y="46"/>
                    <a:pt x="48" y="46"/>
                  </a:cubicBezTo>
                  <a:cubicBezTo>
                    <a:pt x="48" y="46"/>
                    <a:pt x="48" y="46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4"/>
                    <a:pt x="50" y="44"/>
                    <a:pt x="50" y="44"/>
                  </a:cubicBezTo>
                  <a:cubicBezTo>
                    <a:pt x="50" y="44"/>
                    <a:pt x="50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2" y="44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1" y="42"/>
                    <a:pt x="51" y="42"/>
                  </a:cubicBezTo>
                  <a:cubicBezTo>
                    <a:pt x="51" y="42"/>
                    <a:pt x="51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3" y="41"/>
                    <a:pt x="53" y="41"/>
                  </a:cubicBezTo>
                  <a:cubicBezTo>
                    <a:pt x="53" y="41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4" y="39"/>
                    <a:pt x="54" y="39"/>
                  </a:cubicBezTo>
                  <a:cubicBezTo>
                    <a:pt x="54" y="39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7"/>
                    <a:pt x="54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5"/>
                    <a:pt x="55" y="35"/>
                  </a:cubicBezTo>
                  <a:cubicBezTo>
                    <a:pt x="55" y="35"/>
                    <a:pt x="55" y="35"/>
                    <a:pt x="55" y="35"/>
                  </a:cubicBezTo>
                  <a:cubicBezTo>
                    <a:pt x="55" y="35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3"/>
                    <a:pt x="56" y="33"/>
                  </a:cubicBezTo>
                  <a:cubicBezTo>
                    <a:pt x="56" y="32"/>
                    <a:pt x="56" y="32"/>
                    <a:pt x="56" y="32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7" y="26"/>
                    <a:pt x="57" y="26"/>
                    <a:pt x="57" y="26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1" y="16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2" y="15"/>
                    <a:pt x="52" y="15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2"/>
                  </a:cubicBezTo>
                  <a:cubicBezTo>
                    <a:pt x="55" y="22"/>
                    <a:pt x="55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1"/>
                    <a:pt x="55" y="20"/>
                    <a:pt x="55" y="20"/>
                  </a:cubicBezTo>
                  <a:cubicBezTo>
                    <a:pt x="55" y="19"/>
                    <a:pt x="55" y="19"/>
                    <a:pt x="55" y="19"/>
                  </a:cubicBezTo>
                  <a:close/>
                  <a:moveTo>
                    <a:pt x="39" y="3"/>
                  </a:moveTo>
                  <a:cubicBezTo>
                    <a:pt x="39" y="3"/>
                    <a:pt x="39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9" y="3"/>
                    <a:pt x="39" y="3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lose/>
                  <a:moveTo>
                    <a:pt x="37" y="3"/>
                  </a:move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8" y="5"/>
                    <a:pt x="38" y="5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8" y="5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2"/>
                    <a:pt x="38" y="2"/>
                  </a:cubicBezTo>
                  <a:cubicBezTo>
                    <a:pt x="38" y="2"/>
                    <a:pt x="38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lose/>
                  <a:moveTo>
                    <a:pt x="55" y="38"/>
                  </a:moveTo>
                  <a:cubicBezTo>
                    <a:pt x="56" y="38"/>
                    <a:pt x="56" y="38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40"/>
                    <a:pt x="54" y="40"/>
                    <a:pt x="54" y="40"/>
                  </a:cubicBezTo>
                  <a:cubicBezTo>
                    <a:pt x="54" y="40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5" y="41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157257" y="172375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113593"/>
            <a:ext cx="5040000" cy="634183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1944547"/>
            <a:ext cx="5040000" cy="4468899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113593"/>
            <a:ext cx="5040000" cy="634183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1944547"/>
            <a:ext cx="5040000" cy="4468899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6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157257" y="172375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113593"/>
            <a:ext cx="5040000" cy="634183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1944547"/>
            <a:ext cx="5040000" cy="4468899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113593"/>
            <a:ext cx="5040000" cy="634183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1944547"/>
            <a:ext cx="5040000" cy="4468899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33310331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115839" y="164044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81115" y="1089696"/>
            <a:ext cx="6196382" cy="521208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81114" y="1736569"/>
            <a:ext cx="6206654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081115" y="3944401"/>
            <a:ext cx="6235434" cy="521208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1081114" y="4598627"/>
            <a:ext cx="6206655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7" name="组合 43">
            <a:extLst>
              <a:ext uri="{FF2B5EF4-FFF2-40B4-BE49-F238E27FC236}">
                <a16:creationId xmlns:a16="http://schemas.microsoft.com/office/drawing/2014/main" id="{253693F1-8005-445B-6210-980EDEA4A4C1}"/>
              </a:ext>
            </a:extLst>
          </p:cNvPr>
          <p:cNvGrpSpPr/>
          <p:nvPr/>
        </p:nvGrpSpPr>
        <p:grpSpPr>
          <a:xfrm>
            <a:off x="7944419" y="1810135"/>
            <a:ext cx="3582151" cy="3688492"/>
            <a:chOff x="4299766" y="5946187"/>
            <a:chExt cx="305647" cy="305644"/>
          </a:xfrm>
        </p:grpSpPr>
        <p:grpSp>
          <p:nvGrpSpPr>
            <p:cNvPr id="19" name="组合 44">
              <a:extLst>
                <a:ext uri="{FF2B5EF4-FFF2-40B4-BE49-F238E27FC236}">
                  <a16:creationId xmlns:a16="http://schemas.microsoft.com/office/drawing/2014/main" id="{06B2FFA6-F007-E05C-BBB1-82C88224190D}"/>
                </a:ext>
              </a:extLst>
            </p:cNvPr>
            <p:cNvGrpSpPr/>
            <p:nvPr/>
          </p:nvGrpSpPr>
          <p:grpSpPr>
            <a:xfrm>
              <a:off x="4299766" y="5946187"/>
              <a:ext cx="305647" cy="305644"/>
              <a:chOff x="1517330" y="1125257"/>
              <a:chExt cx="2204282" cy="2204282"/>
            </a:xfrm>
          </p:grpSpPr>
          <p:sp>
            <p:nvSpPr>
              <p:cNvPr id="21" name="椭圆 46">
                <a:extLst>
                  <a:ext uri="{FF2B5EF4-FFF2-40B4-BE49-F238E27FC236}">
                    <a16:creationId xmlns:a16="http://schemas.microsoft.com/office/drawing/2014/main" id="{74470EFC-14AB-CC25-64B9-6C39C624BAC1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22" name="椭圆 47">
                <a:extLst>
                  <a:ext uri="{FF2B5EF4-FFF2-40B4-BE49-F238E27FC236}">
                    <a16:creationId xmlns:a16="http://schemas.microsoft.com/office/drawing/2014/main" id="{80E8596B-E2EA-E742-6486-BBC256A8A456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9C5932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20" name="Freeform 45">
              <a:extLst>
                <a:ext uri="{FF2B5EF4-FFF2-40B4-BE49-F238E27FC236}">
                  <a16:creationId xmlns:a16="http://schemas.microsoft.com/office/drawing/2014/main" id="{DAC297BA-799A-6B00-A055-6BFD5FE1EB5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381353" y="6022165"/>
              <a:ext cx="142472" cy="146367"/>
            </a:xfrm>
            <a:custGeom>
              <a:gdLst>
                <a:gd name="T0" fmla="*/ 40 w 46"/>
                <a:gd name="T1" fmla="*/ 28 h 51"/>
                <a:gd name="T2" fmla="*/ 35 w 46"/>
                <a:gd name="T3" fmla="*/ 41 h 51"/>
                <a:gd name="T4" fmla="*/ 34 w 46"/>
                <a:gd name="T5" fmla="*/ 34 h 51"/>
                <a:gd name="T6" fmla="*/ 29 w 46"/>
                <a:gd name="T7" fmla="*/ 30 h 51"/>
                <a:gd name="T8" fmla="*/ 29 w 46"/>
                <a:gd name="T9" fmla="*/ 30 h 51"/>
                <a:gd name="T10" fmla="*/ 27 w 46"/>
                <a:gd name="T11" fmla="*/ 30 h 51"/>
                <a:gd name="T12" fmla="*/ 25 w 46"/>
                <a:gd name="T13" fmla="*/ 35 h 51"/>
                <a:gd name="T14" fmla="*/ 24 w 46"/>
                <a:gd name="T15" fmla="*/ 38 h 51"/>
                <a:gd name="T16" fmla="*/ 24 w 46"/>
                <a:gd name="T17" fmla="*/ 32 h 51"/>
                <a:gd name="T18" fmla="*/ 24 w 46"/>
                <a:gd name="T19" fmla="*/ 31 h 51"/>
                <a:gd name="T20" fmla="*/ 23 w 46"/>
                <a:gd name="T21" fmla="*/ 30 h 51"/>
                <a:gd name="T22" fmla="*/ 22 w 46"/>
                <a:gd name="T23" fmla="*/ 31 h 51"/>
                <a:gd name="T24" fmla="*/ 22 w 46"/>
                <a:gd name="T25" fmla="*/ 32 h 51"/>
                <a:gd name="T26" fmla="*/ 21 w 46"/>
                <a:gd name="T27" fmla="*/ 38 h 51"/>
                <a:gd name="T28" fmla="*/ 20 w 46"/>
                <a:gd name="T29" fmla="*/ 35 h 51"/>
                <a:gd name="T30" fmla="*/ 19 w 46"/>
                <a:gd name="T31" fmla="*/ 30 h 51"/>
                <a:gd name="T32" fmla="*/ 15 w 46"/>
                <a:gd name="T33" fmla="*/ 30 h 51"/>
                <a:gd name="T34" fmla="*/ 15 w 46"/>
                <a:gd name="T35" fmla="*/ 30 h 51"/>
                <a:gd name="T36" fmla="*/ 11 w 46"/>
                <a:gd name="T37" fmla="*/ 34 h 51"/>
                <a:gd name="T38" fmla="*/ 10 w 46"/>
                <a:gd name="T39" fmla="*/ 41 h 51"/>
                <a:gd name="T40" fmla="*/ 5 w 46"/>
                <a:gd name="T41" fmla="*/ 28 h 51"/>
                <a:gd name="T42" fmla="*/ 23 w 46"/>
                <a:gd name="T43" fmla="*/ 11 h 51"/>
                <a:gd name="T44" fmla="*/ 23 w 46"/>
                <a:gd name="T45" fmla="*/ 14 h 51"/>
                <a:gd name="T46" fmla="*/ 25 w 46"/>
                <a:gd name="T47" fmla="*/ 15 h 51"/>
                <a:gd name="T48" fmla="*/ 28 w 46"/>
                <a:gd name="T49" fmla="*/ 13 h 51"/>
                <a:gd name="T50" fmla="*/ 32 w 46"/>
                <a:gd name="T51" fmla="*/ 11 h 51"/>
                <a:gd name="T52" fmla="*/ 34 w 46"/>
                <a:gd name="T53" fmla="*/ 9 h 51"/>
                <a:gd name="T54" fmla="*/ 34 w 46"/>
                <a:gd name="T55" fmla="*/ 7 h 51"/>
                <a:gd name="T56" fmla="*/ 32 w 46"/>
                <a:gd name="T57" fmla="*/ 5 h 51"/>
                <a:gd name="T58" fmla="*/ 28 w 46"/>
                <a:gd name="T59" fmla="*/ 3 h 51"/>
                <a:gd name="T60" fmla="*/ 25 w 46"/>
                <a:gd name="T61" fmla="*/ 1 h 51"/>
                <a:gd name="T62" fmla="*/ 23 w 46"/>
                <a:gd name="T63" fmla="*/ 2 h 51"/>
                <a:gd name="T64" fmla="*/ 23 w 46"/>
                <a:gd name="T65" fmla="*/ 5 h 51"/>
                <a:gd name="T66" fmla="*/ 0 w 46"/>
                <a:gd name="T67" fmla="*/ 28 h 51"/>
                <a:gd name="T68" fmla="*/ 23 w 46"/>
                <a:gd name="T69" fmla="*/ 51 h 51"/>
                <a:gd name="T70" fmla="*/ 46 w 46"/>
                <a:gd name="T71" fmla="*/ 28 h 51"/>
                <a:gd name="T72" fmla="*/ 40 w 46"/>
                <a:gd name="T73" fmla="*/ 28 h 51"/>
                <a:gd name="T74" fmla="*/ 23 w 46"/>
                <a:gd name="T75" fmla="*/ 19 h 51"/>
                <a:gd name="T76" fmla="*/ 28 w 46"/>
                <a:gd name="T77" fmla="*/ 24 h 51"/>
                <a:gd name="T78" fmla="*/ 23 w 46"/>
                <a:gd name="T79" fmla="*/ 29 h 51"/>
                <a:gd name="T80" fmla="*/ 17 w 46"/>
                <a:gd name="T81" fmla="*/ 24 h 51"/>
                <a:gd name="T82" fmla="*/ 23 w 46"/>
                <a:gd name="T83" fmla="*/ 19 h 51"/>
                <a:gd name="T84" fmla="*/ 30 w 46"/>
                <a:gd name="T85" fmla="*/ 37 h 51"/>
                <a:gd name="T86" fmla="*/ 30 w 46"/>
                <a:gd name="T87" fmla="*/ 37 h 51"/>
                <a:gd name="T88" fmla="*/ 30 w 46"/>
                <a:gd name="T89" fmla="*/ 37 h 51"/>
                <a:gd name="T90" fmla="*/ 30 w 46"/>
                <a:gd name="T91" fmla="*/ 44 h 51"/>
                <a:gd name="T92" fmla="*/ 30 w 46"/>
                <a:gd name="T93" fmla="*/ 44 h 51"/>
                <a:gd name="T94" fmla="*/ 29 w 46"/>
                <a:gd name="T95" fmla="*/ 37 h 51"/>
                <a:gd name="T96" fmla="*/ 30 w 46"/>
                <a:gd name="T97" fmla="*/ 37 h 51"/>
                <a:gd name="T98" fmla="*/ 15 w 46"/>
                <a:gd name="T99" fmla="*/ 37 h 51"/>
                <a:gd name="T100" fmla="*/ 15 w 46"/>
                <a:gd name="T101" fmla="*/ 37 h 51"/>
                <a:gd name="T102" fmla="*/ 15 w 46"/>
                <a:gd name="T103" fmla="*/ 44 h 51"/>
                <a:gd name="T104" fmla="*/ 14 w 46"/>
                <a:gd name="T105" fmla="*/ 44 h 51"/>
                <a:gd name="T106" fmla="*/ 14 w 46"/>
                <a:gd name="T107" fmla="*/ 37 h 51"/>
                <a:gd name="T108" fmla="*/ 15 w 46"/>
                <a:gd name="T109" fmla="*/ 37 h 5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46" h="51">
                  <a:moveTo>
                    <a:pt x="40" y="28"/>
                  </a:moveTo>
                  <a:cubicBezTo>
                    <a:pt x="40" y="33"/>
                    <a:pt x="38" y="38"/>
                    <a:pt x="35" y="41"/>
                  </a:cubicBezTo>
                  <a:cubicBezTo>
                    <a:pt x="34" y="38"/>
                    <a:pt x="34" y="35"/>
                    <a:pt x="34" y="34"/>
                  </a:cubicBezTo>
                  <a:cubicBezTo>
                    <a:pt x="33" y="31"/>
                    <a:pt x="30" y="30"/>
                    <a:pt x="29" y="30"/>
                  </a:cubicBezTo>
                  <a:cubicBezTo>
                    <a:pt x="29" y="30"/>
                    <a:pt x="29" y="30"/>
                    <a:pt x="29" y="30"/>
                  </a:cubicBezTo>
                  <a:cubicBezTo>
                    <a:pt x="27" y="30"/>
                    <a:pt x="27" y="30"/>
                    <a:pt x="27" y="30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4" y="32"/>
                    <a:pt x="24" y="31"/>
                    <a:pt x="24" y="31"/>
                  </a:cubicBezTo>
                  <a:cubicBezTo>
                    <a:pt x="24" y="31"/>
                    <a:pt x="23" y="30"/>
                    <a:pt x="23" y="30"/>
                  </a:cubicBezTo>
                  <a:cubicBezTo>
                    <a:pt x="22" y="30"/>
                    <a:pt x="22" y="31"/>
                    <a:pt x="22" y="31"/>
                  </a:cubicBezTo>
                  <a:cubicBezTo>
                    <a:pt x="22" y="31"/>
                    <a:pt x="22" y="32"/>
                    <a:pt x="22" y="32"/>
                  </a:cubicBezTo>
                  <a:cubicBezTo>
                    <a:pt x="21" y="38"/>
                    <a:pt x="21" y="38"/>
                    <a:pt x="21" y="38"/>
                  </a:cubicBezTo>
                  <a:cubicBezTo>
                    <a:pt x="20" y="35"/>
                    <a:pt x="20" y="35"/>
                    <a:pt x="20" y="35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3" y="31"/>
                    <a:pt x="11" y="31"/>
                    <a:pt x="11" y="34"/>
                  </a:cubicBezTo>
                  <a:cubicBezTo>
                    <a:pt x="10" y="35"/>
                    <a:pt x="10" y="37"/>
                    <a:pt x="10" y="41"/>
                  </a:cubicBezTo>
                  <a:cubicBezTo>
                    <a:pt x="7" y="37"/>
                    <a:pt x="5" y="33"/>
                    <a:pt x="5" y="28"/>
                  </a:cubicBezTo>
                  <a:cubicBezTo>
                    <a:pt x="5" y="19"/>
                    <a:pt x="13" y="11"/>
                    <a:pt x="23" y="11"/>
                  </a:cubicBezTo>
                  <a:cubicBezTo>
                    <a:pt x="23" y="14"/>
                    <a:pt x="23" y="14"/>
                    <a:pt x="23" y="14"/>
                  </a:cubicBezTo>
                  <a:cubicBezTo>
                    <a:pt x="23" y="15"/>
                    <a:pt x="24" y="15"/>
                    <a:pt x="25" y="15"/>
                  </a:cubicBezTo>
                  <a:cubicBezTo>
                    <a:pt x="28" y="13"/>
                    <a:pt x="28" y="13"/>
                    <a:pt x="28" y="13"/>
                  </a:cubicBezTo>
                  <a:cubicBezTo>
                    <a:pt x="29" y="12"/>
                    <a:pt x="30" y="11"/>
                    <a:pt x="32" y="11"/>
                  </a:cubicBezTo>
                  <a:cubicBezTo>
                    <a:pt x="34" y="9"/>
                    <a:pt x="34" y="9"/>
                    <a:pt x="34" y="9"/>
                  </a:cubicBezTo>
                  <a:cubicBezTo>
                    <a:pt x="36" y="8"/>
                    <a:pt x="36" y="7"/>
                    <a:pt x="34" y="7"/>
                  </a:cubicBezTo>
                  <a:cubicBezTo>
                    <a:pt x="32" y="5"/>
                    <a:pt x="32" y="5"/>
                    <a:pt x="32" y="5"/>
                  </a:cubicBezTo>
                  <a:cubicBezTo>
                    <a:pt x="30" y="4"/>
                    <a:pt x="29" y="3"/>
                    <a:pt x="28" y="3"/>
                  </a:cubicBezTo>
                  <a:cubicBezTo>
                    <a:pt x="25" y="1"/>
                    <a:pt x="25" y="1"/>
                    <a:pt x="25" y="1"/>
                  </a:cubicBezTo>
                  <a:cubicBezTo>
                    <a:pt x="24" y="0"/>
                    <a:pt x="23" y="1"/>
                    <a:pt x="23" y="2"/>
                  </a:cubicBezTo>
                  <a:cubicBezTo>
                    <a:pt x="23" y="5"/>
                    <a:pt x="23" y="5"/>
                    <a:pt x="23" y="5"/>
                  </a:cubicBezTo>
                  <a:cubicBezTo>
                    <a:pt x="10" y="5"/>
                    <a:pt x="0" y="16"/>
                    <a:pt x="0" y="28"/>
                  </a:cubicBezTo>
                  <a:cubicBezTo>
                    <a:pt x="0" y="41"/>
                    <a:pt x="10" y="51"/>
                    <a:pt x="23" y="51"/>
                  </a:cubicBezTo>
                  <a:cubicBezTo>
                    <a:pt x="35" y="51"/>
                    <a:pt x="46" y="41"/>
                    <a:pt x="46" y="28"/>
                  </a:cubicBezTo>
                  <a:cubicBezTo>
                    <a:pt x="40" y="28"/>
                    <a:pt x="40" y="28"/>
                    <a:pt x="40" y="28"/>
                  </a:cubicBezTo>
                  <a:close/>
                  <a:moveTo>
                    <a:pt x="23" y="19"/>
                  </a:moveTo>
                  <a:cubicBezTo>
                    <a:pt x="26" y="19"/>
                    <a:pt x="28" y="21"/>
                    <a:pt x="28" y="24"/>
                  </a:cubicBezTo>
                  <a:cubicBezTo>
                    <a:pt x="28" y="27"/>
                    <a:pt x="26" y="29"/>
                    <a:pt x="23" y="29"/>
                  </a:cubicBezTo>
                  <a:cubicBezTo>
                    <a:pt x="20" y="29"/>
                    <a:pt x="17" y="27"/>
                    <a:pt x="17" y="24"/>
                  </a:cubicBezTo>
                  <a:cubicBezTo>
                    <a:pt x="17" y="21"/>
                    <a:pt x="20" y="19"/>
                    <a:pt x="23" y="19"/>
                  </a:cubicBezTo>
                  <a:close/>
                  <a:moveTo>
                    <a:pt x="30" y="37"/>
                  </a:moveTo>
                  <a:cubicBezTo>
                    <a:pt x="30" y="37"/>
                    <a:pt x="30" y="37"/>
                    <a:pt x="30" y="37"/>
                  </a:cubicBezTo>
                  <a:cubicBezTo>
                    <a:pt x="30" y="37"/>
                    <a:pt x="30" y="37"/>
                    <a:pt x="30" y="37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29" y="37"/>
                    <a:pt x="29" y="37"/>
                    <a:pt x="29" y="37"/>
                  </a:cubicBezTo>
                  <a:cubicBezTo>
                    <a:pt x="30" y="37"/>
                    <a:pt x="30" y="37"/>
                    <a:pt x="30" y="37"/>
                  </a:cubicBezTo>
                  <a:close/>
                  <a:moveTo>
                    <a:pt x="15" y="37"/>
                  </a:moveTo>
                  <a:cubicBezTo>
                    <a:pt x="15" y="37"/>
                    <a:pt x="15" y="37"/>
                    <a:pt x="15" y="37"/>
                  </a:cubicBezTo>
                  <a:cubicBezTo>
                    <a:pt x="15" y="44"/>
                    <a:pt x="15" y="44"/>
                    <a:pt x="15" y="44"/>
                  </a:cubicBezTo>
                  <a:cubicBezTo>
                    <a:pt x="15" y="44"/>
                    <a:pt x="14" y="44"/>
                    <a:pt x="14" y="44"/>
                  </a:cubicBezTo>
                  <a:cubicBezTo>
                    <a:pt x="14" y="37"/>
                    <a:pt x="14" y="37"/>
                    <a:pt x="14" y="37"/>
                  </a:cubicBezTo>
                  <a:cubicBezTo>
                    <a:pt x="14" y="37"/>
                    <a:pt x="14" y="37"/>
                    <a:pt x="15" y="37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chemeClr val="accent4">
              <a:lumMod val="75000"/>
            </a:schemeClr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chemeClr val="accent1">
              <a:lumMod val="20000"/>
              <a:lumOff val="80000"/>
            </a:schemeClr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chemeClr val="accent1">
              <a:lumMod val="20000"/>
              <a:lumOff val="80000"/>
            </a:schemeClr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152730" y="152602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solidFill>
                <a:srgbClr val="FF0000"/>
              </a:soli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C00000"/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solidFill>
                <a:srgbClr val="FF0000"/>
              </a:solidFill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C00000"/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122556" y="142380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chemeClr val="tx2">
                <a:lumMod val="20000"/>
                <a:lumOff val="80000"/>
              </a:schemeClr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chemeClr val="tx2">
                <a:lumMod val="20000"/>
                <a:lumOff val="80000"/>
              </a:schemeClr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grpSp>
        <p:nvGrpSpPr>
          <p:cNvPr id="7" name="组合 38">
            <a:extLst>
              <a:ext uri="{FF2B5EF4-FFF2-40B4-BE49-F238E27FC236}">
                <a16:creationId xmlns:a16="http://schemas.microsoft.com/office/drawing/2014/main" id="{75E6C4AD-3C77-CABB-C318-7F9838DEC54F}"/>
              </a:ext>
            </a:extLst>
          </p:cNvPr>
          <p:cNvGrpSpPr/>
          <p:nvPr/>
        </p:nvGrpSpPr>
        <p:grpSpPr>
          <a:xfrm>
            <a:off x="8028589" y="1976368"/>
            <a:ext cx="3582151" cy="3780722"/>
            <a:chOff x="5638883" y="5946187"/>
            <a:chExt cx="305647" cy="305644"/>
          </a:xfrm>
        </p:grpSpPr>
        <p:grpSp>
          <p:nvGrpSpPr>
            <p:cNvPr id="32" name="组合 39">
              <a:extLst>
                <a:ext uri="{FF2B5EF4-FFF2-40B4-BE49-F238E27FC236}">
                  <a16:creationId xmlns:a16="http://schemas.microsoft.com/office/drawing/2014/main" id="{6B807BF9-EF66-6912-C57F-50A96569D435}"/>
                </a:ext>
              </a:extLst>
            </p:cNvPr>
            <p:cNvGrpSpPr/>
            <p:nvPr/>
          </p:nvGrpSpPr>
          <p:grpSpPr>
            <a:xfrm>
              <a:off x="5638883" y="5946187"/>
              <a:ext cx="305647" cy="305644"/>
              <a:chOff x="1517330" y="1125257"/>
              <a:chExt cx="2204282" cy="2204282"/>
            </a:xfrm>
          </p:grpSpPr>
          <p:sp>
            <p:nvSpPr>
              <p:cNvPr id="34" name="椭圆 41">
                <a:extLst>
                  <a:ext uri="{FF2B5EF4-FFF2-40B4-BE49-F238E27FC236}">
                    <a16:creationId xmlns:a16="http://schemas.microsoft.com/office/drawing/2014/main" id="{9CCECBE9-C763-61B7-8AD3-2689040061D0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35" name="椭圆 42">
                <a:extLst>
                  <a:ext uri="{FF2B5EF4-FFF2-40B4-BE49-F238E27FC236}">
                    <a16:creationId xmlns:a16="http://schemas.microsoft.com/office/drawing/2014/main" id="{C722603E-5771-770B-3E40-E94C4487C434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9C5932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33" name="Freeform 6">
              <a:extLst>
                <a:ext uri="{FF2B5EF4-FFF2-40B4-BE49-F238E27FC236}">
                  <a16:creationId xmlns:a16="http://schemas.microsoft.com/office/drawing/2014/main" id="{7DF9A286-E7C7-E54C-8789-C20E6E2829F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694390" y="6035130"/>
              <a:ext cx="194632" cy="113061"/>
            </a:xfrm>
            <a:custGeom>
              <a:gdLst>
                <a:gd name="T0" fmla="*/ 107 w 165"/>
                <a:gd name="T1" fmla="*/ 104 h 104"/>
                <a:gd name="T2" fmla="*/ 124 w 165"/>
                <a:gd name="T3" fmla="*/ 104 h 104"/>
                <a:gd name="T4" fmla="*/ 124 w 165"/>
                <a:gd name="T5" fmla="*/ 45 h 104"/>
                <a:gd name="T6" fmla="*/ 107 w 165"/>
                <a:gd name="T7" fmla="*/ 61 h 104"/>
                <a:gd name="T8" fmla="*/ 107 w 165"/>
                <a:gd name="T9" fmla="*/ 104 h 104"/>
                <a:gd name="T10" fmla="*/ 132 w 165"/>
                <a:gd name="T11" fmla="*/ 104 h 104"/>
                <a:gd name="T12" fmla="*/ 149 w 165"/>
                <a:gd name="T13" fmla="*/ 104 h 104"/>
                <a:gd name="T14" fmla="*/ 149 w 165"/>
                <a:gd name="T15" fmla="*/ 22 h 104"/>
                <a:gd name="T16" fmla="*/ 132 w 165"/>
                <a:gd name="T17" fmla="*/ 38 h 104"/>
                <a:gd name="T18" fmla="*/ 132 w 165"/>
                <a:gd name="T19" fmla="*/ 104 h 104"/>
                <a:gd name="T20" fmla="*/ 161 w 165"/>
                <a:gd name="T21" fmla="*/ 0 h 104"/>
                <a:gd name="T22" fmla="*/ 164 w 165"/>
                <a:gd name="T23" fmla="*/ 4 h 104"/>
                <a:gd name="T24" fmla="*/ 164 w 165"/>
                <a:gd name="T25" fmla="*/ 5 h 104"/>
                <a:gd name="T26" fmla="*/ 161 w 165"/>
                <a:gd name="T27" fmla="*/ 15 h 104"/>
                <a:gd name="T28" fmla="*/ 161 w 165"/>
                <a:gd name="T29" fmla="*/ 16 h 104"/>
                <a:gd name="T30" fmla="*/ 156 w 165"/>
                <a:gd name="T31" fmla="*/ 17 h 104"/>
                <a:gd name="T32" fmla="*/ 155 w 165"/>
                <a:gd name="T33" fmla="*/ 17 h 104"/>
                <a:gd name="T34" fmla="*/ 153 w 165"/>
                <a:gd name="T35" fmla="*/ 14 h 104"/>
                <a:gd name="T36" fmla="*/ 103 w 165"/>
                <a:gd name="T37" fmla="*/ 61 h 104"/>
                <a:gd name="T38" fmla="*/ 87 w 165"/>
                <a:gd name="T39" fmla="*/ 44 h 104"/>
                <a:gd name="T40" fmla="*/ 74 w 165"/>
                <a:gd name="T41" fmla="*/ 30 h 104"/>
                <a:gd name="T42" fmla="*/ 3 w 165"/>
                <a:gd name="T43" fmla="*/ 96 h 104"/>
                <a:gd name="T44" fmla="*/ 0 w 165"/>
                <a:gd name="T45" fmla="*/ 93 h 104"/>
                <a:gd name="T46" fmla="*/ 74 w 165"/>
                <a:gd name="T47" fmla="*/ 24 h 104"/>
                <a:gd name="T48" fmla="*/ 87 w 165"/>
                <a:gd name="T49" fmla="*/ 37 h 104"/>
                <a:gd name="T50" fmla="*/ 103 w 165"/>
                <a:gd name="T51" fmla="*/ 55 h 104"/>
                <a:gd name="T52" fmla="*/ 150 w 165"/>
                <a:gd name="T53" fmla="*/ 11 h 104"/>
                <a:gd name="T54" fmla="*/ 148 w 165"/>
                <a:gd name="T55" fmla="*/ 9 h 104"/>
                <a:gd name="T56" fmla="*/ 147 w 165"/>
                <a:gd name="T57" fmla="*/ 8 h 104"/>
                <a:gd name="T58" fmla="*/ 149 w 165"/>
                <a:gd name="T59" fmla="*/ 3 h 104"/>
                <a:gd name="T60" fmla="*/ 150 w 165"/>
                <a:gd name="T61" fmla="*/ 3 h 104"/>
                <a:gd name="T62" fmla="*/ 160 w 165"/>
                <a:gd name="T63" fmla="*/ 1 h 104"/>
                <a:gd name="T64" fmla="*/ 161 w 165"/>
                <a:gd name="T65" fmla="*/ 0 h 104"/>
                <a:gd name="T66" fmla="*/ 7 w 165"/>
                <a:gd name="T67" fmla="*/ 104 h 104"/>
                <a:gd name="T68" fmla="*/ 24 w 165"/>
                <a:gd name="T69" fmla="*/ 104 h 104"/>
                <a:gd name="T70" fmla="*/ 24 w 165"/>
                <a:gd name="T71" fmla="*/ 81 h 104"/>
                <a:gd name="T72" fmla="*/ 7 w 165"/>
                <a:gd name="T73" fmla="*/ 97 h 104"/>
                <a:gd name="T74" fmla="*/ 7 w 165"/>
                <a:gd name="T75" fmla="*/ 104 h 104"/>
                <a:gd name="T76" fmla="*/ 32 w 165"/>
                <a:gd name="T77" fmla="*/ 104 h 104"/>
                <a:gd name="T78" fmla="*/ 49 w 165"/>
                <a:gd name="T79" fmla="*/ 104 h 104"/>
                <a:gd name="T80" fmla="*/ 49 w 165"/>
                <a:gd name="T81" fmla="*/ 58 h 104"/>
                <a:gd name="T82" fmla="*/ 32 w 165"/>
                <a:gd name="T83" fmla="*/ 74 h 104"/>
                <a:gd name="T84" fmla="*/ 32 w 165"/>
                <a:gd name="T85" fmla="*/ 104 h 104"/>
                <a:gd name="T86" fmla="*/ 57 w 165"/>
                <a:gd name="T87" fmla="*/ 50 h 104"/>
                <a:gd name="T88" fmla="*/ 57 w 165"/>
                <a:gd name="T89" fmla="*/ 104 h 104"/>
                <a:gd name="T90" fmla="*/ 74 w 165"/>
                <a:gd name="T91" fmla="*/ 104 h 104"/>
                <a:gd name="T92" fmla="*/ 74 w 165"/>
                <a:gd name="T93" fmla="*/ 34 h 104"/>
                <a:gd name="T94" fmla="*/ 74 w 165"/>
                <a:gd name="T95" fmla="*/ 34 h 104"/>
                <a:gd name="T96" fmla="*/ 57 w 165"/>
                <a:gd name="T97" fmla="*/ 50 h 104"/>
                <a:gd name="T98" fmla="*/ 82 w 165"/>
                <a:gd name="T99" fmla="*/ 43 h 104"/>
                <a:gd name="T100" fmla="*/ 82 w 165"/>
                <a:gd name="T101" fmla="*/ 104 h 104"/>
                <a:gd name="T102" fmla="*/ 87 w 165"/>
                <a:gd name="T103" fmla="*/ 104 h 104"/>
                <a:gd name="T104" fmla="*/ 99 w 165"/>
                <a:gd name="T105" fmla="*/ 104 h 104"/>
                <a:gd name="T106" fmla="*/ 99 w 165"/>
                <a:gd name="T107" fmla="*/ 61 h 104"/>
                <a:gd name="T108" fmla="*/ 87 w 165"/>
                <a:gd name="T109" fmla="*/ 48 h 104"/>
                <a:gd name="T110" fmla="*/ 82 w 165"/>
                <a:gd name="T111" fmla="*/ 43 h 10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165" h="104">
                  <a:moveTo>
                    <a:pt x="107" y="104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24" y="45"/>
                    <a:pt x="124" y="45"/>
                    <a:pt x="124" y="45"/>
                  </a:cubicBezTo>
                  <a:cubicBezTo>
                    <a:pt x="107" y="61"/>
                    <a:pt x="107" y="61"/>
                    <a:pt x="107" y="61"/>
                  </a:cubicBezTo>
                  <a:cubicBezTo>
                    <a:pt x="107" y="104"/>
                    <a:pt x="107" y="104"/>
                    <a:pt x="107" y="104"/>
                  </a:cubicBezTo>
                  <a:close/>
                  <a:moveTo>
                    <a:pt x="132" y="104"/>
                  </a:moveTo>
                  <a:cubicBezTo>
                    <a:pt x="149" y="104"/>
                    <a:pt x="149" y="104"/>
                    <a:pt x="149" y="104"/>
                  </a:cubicBezTo>
                  <a:cubicBezTo>
                    <a:pt x="149" y="22"/>
                    <a:pt x="149" y="22"/>
                    <a:pt x="149" y="22"/>
                  </a:cubicBezTo>
                  <a:cubicBezTo>
                    <a:pt x="132" y="38"/>
                    <a:pt x="132" y="38"/>
                    <a:pt x="132" y="38"/>
                  </a:cubicBezTo>
                  <a:cubicBezTo>
                    <a:pt x="132" y="104"/>
                    <a:pt x="132" y="104"/>
                    <a:pt x="132" y="104"/>
                  </a:cubicBezTo>
                  <a:close/>
                  <a:moveTo>
                    <a:pt x="161" y="0"/>
                  </a:moveTo>
                  <a:cubicBezTo>
                    <a:pt x="164" y="0"/>
                    <a:pt x="165" y="2"/>
                    <a:pt x="164" y="4"/>
                  </a:cubicBezTo>
                  <a:cubicBezTo>
                    <a:pt x="164" y="5"/>
                    <a:pt x="164" y="5"/>
                    <a:pt x="164" y="5"/>
                  </a:cubicBezTo>
                  <a:cubicBezTo>
                    <a:pt x="163" y="8"/>
                    <a:pt x="162" y="12"/>
                    <a:pt x="161" y="15"/>
                  </a:cubicBezTo>
                  <a:cubicBezTo>
                    <a:pt x="161" y="16"/>
                    <a:pt x="161" y="16"/>
                    <a:pt x="161" y="16"/>
                  </a:cubicBezTo>
                  <a:cubicBezTo>
                    <a:pt x="160" y="19"/>
                    <a:pt x="158" y="19"/>
                    <a:pt x="156" y="17"/>
                  </a:cubicBezTo>
                  <a:cubicBezTo>
                    <a:pt x="155" y="17"/>
                    <a:pt x="155" y="17"/>
                    <a:pt x="155" y="17"/>
                  </a:cubicBezTo>
                  <a:cubicBezTo>
                    <a:pt x="154" y="16"/>
                    <a:pt x="154" y="15"/>
                    <a:pt x="153" y="14"/>
                  </a:cubicBezTo>
                  <a:cubicBezTo>
                    <a:pt x="103" y="61"/>
                    <a:pt x="103" y="61"/>
                    <a:pt x="103" y="61"/>
                  </a:cubicBezTo>
                  <a:cubicBezTo>
                    <a:pt x="87" y="44"/>
                    <a:pt x="87" y="44"/>
                    <a:pt x="87" y="44"/>
                  </a:cubicBezTo>
                  <a:cubicBezTo>
                    <a:pt x="74" y="30"/>
                    <a:pt x="74" y="30"/>
                    <a:pt x="74" y="30"/>
                  </a:cubicBezTo>
                  <a:cubicBezTo>
                    <a:pt x="3" y="96"/>
                    <a:pt x="3" y="96"/>
                    <a:pt x="3" y="96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74" y="24"/>
                    <a:pt x="74" y="24"/>
                    <a:pt x="74" y="24"/>
                  </a:cubicBezTo>
                  <a:cubicBezTo>
                    <a:pt x="87" y="37"/>
                    <a:pt x="87" y="37"/>
                    <a:pt x="87" y="37"/>
                  </a:cubicBezTo>
                  <a:cubicBezTo>
                    <a:pt x="103" y="55"/>
                    <a:pt x="103" y="55"/>
                    <a:pt x="103" y="55"/>
                  </a:cubicBezTo>
                  <a:cubicBezTo>
                    <a:pt x="150" y="11"/>
                    <a:pt x="150" y="11"/>
                    <a:pt x="150" y="11"/>
                  </a:cubicBezTo>
                  <a:cubicBezTo>
                    <a:pt x="149" y="10"/>
                    <a:pt x="148" y="9"/>
                    <a:pt x="148" y="9"/>
                  </a:cubicBezTo>
                  <a:cubicBezTo>
                    <a:pt x="147" y="8"/>
                    <a:pt x="147" y="8"/>
                    <a:pt x="147" y="8"/>
                  </a:cubicBezTo>
                  <a:cubicBezTo>
                    <a:pt x="145" y="6"/>
                    <a:pt x="146" y="4"/>
                    <a:pt x="149" y="3"/>
                  </a:cubicBezTo>
                  <a:cubicBezTo>
                    <a:pt x="150" y="3"/>
                    <a:pt x="150" y="3"/>
                    <a:pt x="150" y="3"/>
                  </a:cubicBezTo>
                  <a:cubicBezTo>
                    <a:pt x="152" y="2"/>
                    <a:pt x="157" y="1"/>
                    <a:pt x="160" y="1"/>
                  </a:cubicBezTo>
                  <a:cubicBezTo>
                    <a:pt x="161" y="0"/>
                    <a:pt x="161" y="0"/>
                    <a:pt x="161" y="0"/>
                  </a:cubicBezTo>
                  <a:close/>
                  <a:moveTo>
                    <a:pt x="7" y="104"/>
                  </a:moveTo>
                  <a:cubicBezTo>
                    <a:pt x="24" y="104"/>
                    <a:pt x="24" y="104"/>
                    <a:pt x="24" y="104"/>
                  </a:cubicBezTo>
                  <a:cubicBezTo>
                    <a:pt x="24" y="81"/>
                    <a:pt x="24" y="81"/>
                    <a:pt x="24" y="81"/>
                  </a:cubicBezTo>
                  <a:cubicBezTo>
                    <a:pt x="7" y="97"/>
                    <a:pt x="7" y="97"/>
                    <a:pt x="7" y="97"/>
                  </a:cubicBezTo>
                  <a:cubicBezTo>
                    <a:pt x="7" y="104"/>
                    <a:pt x="7" y="104"/>
                    <a:pt x="7" y="104"/>
                  </a:cubicBezTo>
                  <a:close/>
                  <a:moveTo>
                    <a:pt x="32" y="104"/>
                  </a:moveTo>
                  <a:cubicBezTo>
                    <a:pt x="49" y="104"/>
                    <a:pt x="49" y="104"/>
                    <a:pt x="49" y="104"/>
                  </a:cubicBezTo>
                  <a:cubicBezTo>
                    <a:pt x="49" y="58"/>
                    <a:pt x="49" y="58"/>
                    <a:pt x="49" y="58"/>
                  </a:cubicBezTo>
                  <a:cubicBezTo>
                    <a:pt x="32" y="74"/>
                    <a:pt x="32" y="74"/>
                    <a:pt x="32" y="74"/>
                  </a:cubicBezTo>
                  <a:cubicBezTo>
                    <a:pt x="32" y="104"/>
                    <a:pt x="32" y="104"/>
                    <a:pt x="32" y="104"/>
                  </a:cubicBezTo>
                  <a:close/>
                  <a:moveTo>
                    <a:pt x="57" y="50"/>
                  </a:moveTo>
                  <a:cubicBezTo>
                    <a:pt x="57" y="104"/>
                    <a:pt x="57" y="104"/>
                    <a:pt x="57" y="104"/>
                  </a:cubicBezTo>
                  <a:cubicBezTo>
                    <a:pt x="74" y="104"/>
                    <a:pt x="74" y="104"/>
                    <a:pt x="74" y="10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57" y="50"/>
                    <a:pt x="57" y="50"/>
                    <a:pt x="57" y="50"/>
                  </a:cubicBezTo>
                  <a:close/>
                  <a:moveTo>
                    <a:pt x="82" y="43"/>
                  </a:moveTo>
                  <a:cubicBezTo>
                    <a:pt x="82" y="104"/>
                    <a:pt x="82" y="104"/>
                    <a:pt x="82" y="104"/>
                  </a:cubicBezTo>
                  <a:cubicBezTo>
                    <a:pt x="87" y="104"/>
                    <a:pt x="87" y="104"/>
                    <a:pt x="87" y="104"/>
                  </a:cubicBezTo>
                  <a:cubicBezTo>
                    <a:pt x="99" y="104"/>
                    <a:pt x="99" y="104"/>
                    <a:pt x="99" y="104"/>
                  </a:cubicBezTo>
                  <a:cubicBezTo>
                    <a:pt x="99" y="61"/>
                    <a:pt x="99" y="61"/>
                    <a:pt x="99" y="61"/>
                  </a:cubicBezTo>
                  <a:cubicBezTo>
                    <a:pt x="87" y="48"/>
                    <a:pt x="87" y="48"/>
                    <a:pt x="87" y="48"/>
                  </a:cubicBezTo>
                  <a:lnTo>
                    <a:pt x="82" y="43"/>
                  </a:ln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28580" tIns="64290" rIns="128580" bIns="6429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7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134107" y="137650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113593"/>
            <a:ext cx="5040000" cy="634183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1944547"/>
            <a:ext cx="5040000" cy="4468899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113593"/>
            <a:ext cx="5040000" cy="634183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1944547"/>
            <a:ext cx="5040000" cy="4468899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49688373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092441" y="147861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8" name="组合 54">
            <a:extLst>
              <a:ext uri="{FF2B5EF4-FFF2-40B4-BE49-F238E27FC236}">
                <a16:creationId xmlns:a16="http://schemas.microsoft.com/office/drawing/2014/main" id="{151F8F60-E95A-D2A8-DEA0-C1D0DD95D115}"/>
              </a:ext>
            </a:extLst>
          </p:cNvPr>
          <p:cNvGrpSpPr/>
          <p:nvPr/>
        </p:nvGrpSpPr>
        <p:grpSpPr>
          <a:xfrm>
            <a:off x="298648" y="2018710"/>
            <a:ext cx="3582151" cy="3780722"/>
            <a:chOff x="5854675" y="3359758"/>
            <a:chExt cx="305647" cy="305644"/>
          </a:xfrm>
        </p:grpSpPr>
        <p:grpSp>
          <p:nvGrpSpPr>
            <p:cNvPr id="10" name="组合 55">
              <a:extLst>
                <a:ext uri="{FF2B5EF4-FFF2-40B4-BE49-F238E27FC236}">
                  <a16:creationId xmlns:a16="http://schemas.microsoft.com/office/drawing/2014/main" id="{F19B26AA-DD68-1EB3-502F-3A21573D5223}"/>
                </a:ext>
              </a:extLst>
            </p:cNvPr>
            <p:cNvGrpSpPr/>
            <p:nvPr/>
          </p:nvGrpSpPr>
          <p:grpSpPr>
            <a:xfrm>
              <a:off x="5854675" y="3359758"/>
              <a:ext cx="305647" cy="305644"/>
              <a:chOff x="1517330" y="1125257"/>
              <a:chExt cx="2204282" cy="2204282"/>
            </a:xfrm>
          </p:grpSpPr>
          <p:sp>
            <p:nvSpPr>
              <p:cNvPr id="12" name="椭圆 57">
                <a:extLst>
                  <a:ext uri="{FF2B5EF4-FFF2-40B4-BE49-F238E27FC236}">
                    <a16:creationId xmlns:a16="http://schemas.microsoft.com/office/drawing/2014/main" id="{A03364F3-92D9-EB70-5C7D-BBA16ED39F2A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13" name="椭圆 59">
                <a:extLst>
                  <a:ext uri="{FF2B5EF4-FFF2-40B4-BE49-F238E27FC236}">
                    <a16:creationId xmlns:a16="http://schemas.microsoft.com/office/drawing/2014/main" id="{401C62E5-62A0-0733-4421-49C091146985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9C5932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11" name="KSO_Shape">
              <a:extLst>
                <a:ext uri="{FF2B5EF4-FFF2-40B4-BE49-F238E27FC236}">
                  <a16:creationId xmlns:a16="http://schemas.microsoft.com/office/drawing/2014/main" id="{D28AE885-BF56-DF2A-135B-1A7434BE36B0}"/>
                </a:ext>
              </a:extLst>
            </p:cNvPr>
            <p:cNvSpPr/>
            <p:nvPr/>
          </p:nvSpPr>
          <p:spPr bwMode="auto">
            <a:xfrm>
              <a:off x="5894000" y="3469636"/>
              <a:ext cx="238307" cy="96206"/>
            </a:xfrm>
            <a:custGeom>
              <a:gdLst>
                <a:gd name="T0" fmla="*/ 2147483646 w 112"/>
                <a:gd name="T1" fmla="*/ 2147483646 h 77"/>
                <a:gd name="T2" fmla="*/ 2147483646 w 112"/>
                <a:gd name="T3" fmla="*/ 2147483646 h 77"/>
                <a:gd name="T4" fmla="*/ 2147483646 w 112"/>
                <a:gd name="T5" fmla="*/ 2147483646 h 77"/>
                <a:gd name="T6" fmla="*/ 2147483646 w 112"/>
                <a:gd name="T7" fmla="*/ 2147483646 h 77"/>
                <a:gd name="T8" fmla="*/ 2147483646 w 112"/>
                <a:gd name="T9" fmla="*/ 2147483646 h 77"/>
                <a:gd name="T10" fmla="*/ 0 w 112"/>
                <a:gd name="T11" fmla="*/ 2147483646 h 77"/>
                <a:gd name="T12" fmla="*/ 2147483646 w 112"/>
                <a:gd name="T13" fmla="*/ 2147483646 h 77"/>
                <a:gd name="T14" fmla="*/ 2147483646 w 112"/>
                <a:gd name="T15" fmla="*/ 2147483646 h 77"/>
                <a:gd name="T16" fmla="*/ 2147483646 w 112"/>
                <a:gd name="T17" fmla="*/ 2147483646 h 77"/>
                <a:gd name="T18" fmla="*/ 2147483646 w 112"/>
                <a:gd name="T19" fmla="*/ 2147483646 h 77"/>
                <a:gd name="T20" fmla="*/ 2147483646 w 112"/>
                <a:gd name="T21" fmla="*/ 2147483646 h 77"/>
                <a:gd name="T22" fmla="*/ 2147483646 w 112"/>
                <a:gd name="T23" fmla="*/ 2147483646 h 77"/>
                <a:gd name="T24" fmla="*/ 2147483646 w 112"/>
                <a:gd name="T25" fmla="*/ 2147483646 h 77"/>
                <a:gd name="T26" fmla="*/ 2147483646 w 112"/>
                <a:gd name="T27" fmla="*/ 2147483646 h 77"/>
                <a:gd name="T28" fmla="*/ 2147483646 w 112"/>
                <a:gd name="T29" fmla="*/ 2147483646 h 77"/>
                <a:gd name="T30" fmla="*/ 2147483646 w 112"/>
                <a:gd name="T31" fmla="*/ 2147483646 h 77"/>
                <a:gd name="T32" fmla="*/ 2147483646 w 112"/>
                <a:gd name="T33" fmla="*/ 2147483646 h 77"/>
                <a:gd name="T34" fmla="*/ 2147483646 w 112"/>
                <a:gd name="T35" fmla="*/ 2147483646 h 77"/>
                <a:gd name="T36" fmla="*/ 2147483646 w 112"/>
                <a:gd name="T37" fmla="*/ 2147483646 h 77"/>
                <a:gd name="T38" fmla="*/ 2147483646 w 112"/>
                <a:gd name="T39" fmla="*/ 2147483646 h 77"/>
                <a:gd name="T40" fmla="*/ 2147483646 w 112"/>
                <a:gd name="T41" fmla="*/ 2147483646 h 77"/>
                <a:gd name="T42" fmla="*/ 2147483646 w 112"/>
                <a:gd name="T43" fmla="*/ 2147483646 h 77"/>
                <a:gd name="T44" fmla="*/ 2147483646 w 112"/>
                <a:gd name="T45" fmla="*/ 2147483646 h 77"/>
                <a:gd name="T46" fmla="*/ 2147483646 w 112"/>
                <a:gd name="T47" fmla="*/ 2147483646 h 77"/>
                <a:gd name="T48" fmla="*/ 2147483646 w 112"/>
                <a:gd name="T49" fmla="*/ 2147483646 h 77"/>
                <a:gd name="T50" fmla="*/ 2147483646 w 112"/>
                <a:gd name="T51" fmla="*/ 2147483646 h 77"/>
                <a:gd name="T52" fmla="*/ 2147483646 w 112"/>
                <a:gd name="T53" fmla="*/ 2147483646 h 77"/>
                <a:gd name="T54" fmla="*/ 2147483646 w 112"/>
                <a:gd name="T55" fmla="*/ 2147483646 h 77"/>
                <a:gd name="T56" fmla="*/ 2147483646 w 112"/>
                <a:gd name="T57" fmla="*/ 2147483646 h 77"/>
                <a:gd name="T58" fmla="*/ 2147483646 w 112"/>
                <a:gd name="T59" fmla="*/ 2147483646 h 77"/>
                <a:gd name="T60" fmla="*/ 2147483646 w 112"/>
                <a:gd name="T61" fmla="*/ 2147483646 h 77"/>
                <a:gd name="T62" fmla="*/ 2147483646 w 112"/>
                <a:gd name="T63" fmla="*/ 2147483646 h 77"/>
                <a:gd name="T64" fmla="*/ 2147483646 w 112"/>
                <a:gd name="T65" fmla="*/ 2147483646 h 77"/>
                <a:gd name="T66" fmla="*/ 2147483646 w 112"/>
                <a:gd name="T67" fmla="*/ 2147483646 h 77"/>
                <a:gd name="T68" fmla="*/ 2147483646 w 112"/>
                <a:gd name="T69" fmla="*/ 2147483646 h 77"/>
                <a:gd name="T70" fmla="*/ 2147483646 w 112"/>
                <a:gd name="T71" fmla="*/ 2147483646 h 77"/>
                <a:gd name="T72" fmla="*/ 2147483646 w 112"/>
                <a:gd name="T73" fmla="*/ 2147483646 h 77"/>
                <a:gd name="T74" fmla="*/ 2147483646 w 112"/>
                <a:gd name="T75" fmla="*/ 2147483646 h 77"/>
                <a:gd name="T76" fmla="*/ 2147483646 w 112"/>
                <a:gd name="T77" fmla="*/ 2147483646 h 77"/>
                <a:gd name="T78" fmla="*/ 2147483646 w 112"/>
                <a:gd name="T79" fmla="*/ 2147483646 h 77"/>
                <a:gd name="T80" fmla="*/ 2147483646 w 112"/>
                <a:gd name="T81" fmla="*/ 2147483646 h 77"/>
                <a:gd name="T82" fmla="*/ 2147483646 w 112"/>
                <a:gd name="T83" fmla="*/ 2147483646 h 77"/>
                <a:gd name="T84" fmla="*/ 2147483646 w 112"/>
                <a:gd name="T85" fmla="*/ 2147483646 h 77"/>
                <a:gd name="T86" fmla="*/ 2147483646 w 112"/>
                <a:gd name="T87" fmla="*/ 2147483646 h 77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</a:gdLst>
              <a:cxnLst>
                <a:cxn ang="T88">
                  <a:pos x="T0" y="T1"/>
                </a:cxn>
                <a:cxn ang="T89">
                  <a:pos x="T2" y="T3"/>
                </a:cxn>
                <a:cxn ang="T90">
                  <a:pos x="T4" y="T5"/>
                </a:cxn>
                <a:cxn ang="T91">
                  <a:pos x="T6" y="T7"/>
                </a:cxn>
                <a:cxn ang="T92">
                  <a:pos x="T8" y="T9"/>
                </a:cxn>
                <a:cxn ang="T93">
                  <a:pos x="T10" y="T11"/>
                </a:cxn>
                <a:cxn ang="T94">
                  <a:pos x="T12" y="T13"/>
                </a:cxn>
                <a:cxn ang="T95">
                  <a:pos x="T14" y="T15"/>
                </a:cxn>
                <a:cxn ang="T96">
                  <a:pos x="T16" y="T17"/>
                </a:cxn>
                <a:cxn ang="T97">
                  <a:pos x="T18" y="T19"/>
                </a:cxn>
                <a:cxn ang="T98">
                  <a:pos x="T20" y="T21"/>
                </a:cxn>
                <a:cxn ang="T99">
                  <a:pos x="T22" y="T23"/>
                </a:cxn>
                <a:cxn ang="T100">
                  <a:pos x="T24" y="T25"/>
                </a:cxn>
                <a:cxn ang="T101">
                  <a:pos x="T26" y="T27"/>
                </a:cxn>
                <a:cxn ang="T102">
                  <a:pos x="T28" y="T29"/>
                </a:cxn>
                <a:cxn ang="T103">
                  <a:pos x="T30" y="T31"/>
                </a:cxn>
                <a:cxn ang="T104">
                  <a:pos x="T32" y="T33"/>
                </a:cxn>
                <a:cxn ang="T105">
                  <a:pos x="T34" y="T35"/>
                </a:cxn>
                <a:cxn ang="T106">
                  <a:pos x="T36" y="T37"/>
                </a:cxn>
                <a:cxn ang="T107">
                  <a:pos x="T38" y="T39"/>
                </a:cxn>
                <a:cxn ang="T108">
                  <a:pos x="T40" y="T41"/>
                </a:cxn>
                <a:cxn ang="T109">
                  <a:pos x="T42" y="T43"/>
                </a:cxn>
                <a:cxn ang="T110">
                  <a:pos x="T44" y="T45"/>
                </a:cxn>
                <a:cxn ang="T111">
                  <a:pos x="T46" y="T47"/>
                </a:cxn>
                <a:cxn ang="T112">
                  <a:pos x="T48" y="T49"/>
                </a:cxn>
                <a:cxn ang="T113">
                  <a:pos x="T50" y="T51"/>
                </a:cxn>
                <a:cxn ang="T114">
                  <a:pos x="T52" y="T53"/>
                </a:cxn>
                <a:cxn ang="T115">
                  <a:pos x="T54" y="T55"/>
                </a:cxn>
                <a:cxn ang="T116">
                  <a:pos x="T56" y="T57"/>
                </a:cxn>
                <a:cxn ang="T117">
                  <a:pos x="T58" y="T59"/>
                </a:cxn>
                <a:cxn ang="T118">
                  <a:pos x="T60" y="T61"/>
                </a:cxn>
                <a:cxn ang="T119">
                  <a:pos x="T62" y="T63"/>
                </a:cxn>
                <a:cxn ang="T120">
                  <a:pos x="T64" y="T65"/>
                </a:cxn>
                <a:cxn ang="T121">
                  <a:pos x="T66" y="T67"/>
                </a:cxn>
                <a:cxn ang="T122">
                  <a:pos x="T68" y="T69"/>
                </a:cxn>
                <a:cxn ang="T123">
                  <a:pos x="T70" y="T71"/>
                </a:cxn>
                <a:cxn ang="T124">
                  <a:pos x="T72" y="T73"/>
                </a:cxn>
                <a:cxn ang="T125">
                  <a:pos x="T74" y="T75"/>
                </a:cxn>
                <a:cxn ang="T126">
                  <a:pos x="T76" y="T77"/>
                </a:cxn>
                <a:cxn ang="T127">
                  <a:pos x="T78" y="T79"/>
                </a:cxn>
                <a:cxn ang="T128">
                  <a:pos x="T80" y="T81"/>
                </a:cxn>
                <a:cxn ang="T129">
                  <a:pos x="T82" y="T83"/>
                </a:cxn>
                <a:cxn ang="T130">
                  <a:pos x="T84" y="T85"/>
                </a:cxn>
                <a:cxn ang="T131">
                  <a:pos x="T86" y="T87"/>
                </a:cxn>
              </a:cxnLst>
              <a:rect l="0" t="0" r="r" b="b"/>
              <a:pathLst>
                <a:path w="112" h="77">
                  <a:moveTo>
                    <a:pt x="56" y="0"/>
                  </a:moveTo>
                  <a:cubicBezTo>
                    <a:pt x="62" y="0"/>
                    <a:pt x="66" y="4"/>
                    <a:pt x="66" y="10"/>
                  </a:cubicBezTo>
                  <a:cubicBezTo>
                    <a:pt x="66" y="15"/>
                    <a:pt x="62" y="20"/>
                    <a:pt x="56" y="20"/>
                  </a:cubicBezTo>
                  <a:cubicBezTo>
                    <a:pt x="51" y="20"/>
                    <a:pt x="46" y="15"/>
                    <a:pt x="46" y="10"/>
                  </a:cubicBezTo>
                  <a:cubicBezTo>
                    <a:pt x="46" y="4"/>
                    <a:pt x="51" y="0"/>
                    <a:pt x="56" y="0"/>
                  </a:cubicBezTo>
                  <a:close/>
                  <a:moveTo>
                    <a:pt x="15" y="49"/>
                  </a:moveTo>
                  <a:cubicBezTo>
                    <a:pt x="15" y="66"/>
                    <a:pt x="15" y="66"/>
                    <a:pt x="15" y="66"/>
                  </a:cubicBezTo>
                  <a:cubicBezTo>
                    <a:pt x="10" y="66"/>
                    <a:pt x="10" y="66"/>
                    <a:pt x="10" y="66"/>
                  </a:cubicBezTo>
                  <a:cubicBezTo>
                    <a:pt x="10" y="52"/>
                    <a:pt x="10" y="52"/>
                    <a:pt x="10" y="52"/>
                  </a:cubicBezTo>
                  <a:cubicBezTo>
                    <a:pt x="9" y="52"/>
                    <a:pt x="9" y="52"/>
                    <a:pt x="9" y="52"/>
                  </a:cubicBezTo>
                  <a:cubicBezTo>
                    <a:pt x="9" y="66"/>
                    <a:pt x="9" y="66"/>
                    <a:pt x="9" y="66"/>
                  </a:cubicBezTo>
                  <a:cubicBezTo>
                    <a:pt x="4" y="66"/>
                    <a:pt x="4" y="66"/>
                    <a:pt x="4" y="66"/>
                  </a:cubicBezTo>
                  <a:cubicBezTo>
                    <a:pt x="4" y="49"/>
                    <a:pt x="4" y="49"/>
                    <a:pt x="4" y="49"/>
                  </a:cubicBezTo>
                  <a:cubicBezTo>
                    <a:pt x="4" y="46"/>
                    <a:pt x="4" y="46"/>
                    <a:pt x="4" y="46"/>
                  </a:cubicBezTo>
                  <a:cubicBezTo>
                    <a:pt x="4" y="37"/>
                    <a:pt x="4" y="37"/>
                    <a:pt x="4" y="37"/>
                  </a:cubicBezTo>
                  <a:cubicBezTo>
                    <a:pt x="4" y="37"/>
                    <a:pt x="4" y="37"/>
                    <a:pt x="4" y="37"/>
                  </a:cubicBezTo>
                  <a:cubicBezTo>
                    <a:pt x="4" y="46"/>
                    <a:pt x="4" y="46"/>
                    <a:pt x="4" y="46"/>
                  </a:cubicBezTo>
                  <a:cubicBezTo>
                    <a:pt x="0" y="46"/>
                    <a:pt x="0" y="46"/>
                    <a:pt x="0" y="46"/>
                  </a:cubicBezTo>
                  <a:cubicBezTo>
                    <a:pt x="0" y="33"/>
                    <a:pt x="0" y="33"/>
                    <a:pt x="0" y="33"/>
                  </a:cubicBezTo>
                  <a:cubicBezTo>
                    <a:pt x="0" y="31"/>
                    <a:pt x="1" y="29"/>
                    <a:pt x="4" y="29"/>
                  </a:cubicBezTo>
                  <a:cubicBezTo>
                    <a:pt x="13" y="29"/>
                    <a:pt x="13" y="29"/>
                    <a:pt x="13" y="29"/>
                  </a:cubicBezTo>
                  <a:cubicBezTo>
                    <a:pt x="13" y="30"/>
                    <a:pt x="13" y="30"/>
                    <a:pt x="13" y="31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5" y="49"/>
                    <a:pt x="15" y="49"/>
                    <a:pt x="15" y="49"/>
                  </a:cubicBezTo>
                  <a:close/>
                  <a:moveTo>
                    <a:pt x="10" y="15"/>
                  </a:moveTo>
                  <a:cubicBezTo>
                    <a:pt x="13" y="15"/>
                    <a:pt x="16" y="18"/>
                    <a:pt x="16" y="22"/>
                  </a:cubicBezTo>
                  <a:cubicBezTo>
                    <a:pt x="16" y="23"/>
                    <a:pt x="16" y="24"/>
                    <a:pt x="15" y="25"/>
                  </a:cubicBezTo>
                  <a:cubicBezTo>
                    <a:pt x="15" y="26"/>
                    <a:pt x="15" y="26"/>
                    <a:pt x="14" y="26"/>
                  </a:cubicBezTo>
                  <a:cubicBezTo>
                    <a:pt x="13" y="27"/>
                    <a:pt x="12" y="28"/>
                    <a:pt x="10" y="28"/>
                  </a:cubicBezTo>
                  <a:cubicBezTo>
                    <a:pt x="6" y="28"/>
                    <a:pt x="3" y="25"/>
                    <a:pt x="3" y="22"/>
                  </a:cubicBezTo>
                  <a:cubicBezTo>
                    <a:pt x="3" y="18"/>
                    <a:pt x="6" y="15"/>
                    <a:pt x="10" y="15"/>
                  </a:cubicBezTo>
                  <a:close/>
                  <a:moveTo>
                    <a:pt x="96" y="49"/>
                  </a:moveTo>
                  <a:cubicBezTo>
                    <a:pt x="96" y="66"/>
                    <a:pt x="96" y="66"/>
                    <a:pt x="96" y="66"/>
                  </a:cubicBezTo>
                  <a:cubicBezTo>
                    <a:pt x="101" y="66"/>
                    <a:pt x="101" y="66"/>
                    <a:pt x="101" y="66"/>
                  </a:cubicBezTo>
                  <a:cubicBezTo>
                    <a:pt x="101" y="52"/>
                    <a:pt x="101" y="52"/>
                    <a:pt x="101" y="52"/>
                  </a:cubicBezTo>
                  <a:cubicBezTo>
                    <a:pt x="102" y="52"/>
                    <a:pt x="102" y="52"/>
                    <a:pt x="102" y="52"/>
                  </a:cubicBezTo>
                  <a:cubicBezTo>
                    <a:pt x="102" y="66"/>
                    <a:pt x="102" y="66"/>
                    <a:pt x="102" y="66"/>
                  </a:cubicBezTo>
                  <a:cubicBezTo>
                    <a:pt x="107" y="66"/>
                    <a:pt x="107" y="66"/>
                    <a:pt x="107" y="66"/>
                  </a:cubicBezTo>
                  <a:cubicBezTo>
                    <a:pt x="107" y="49"/>
                    <a:pt x="107" y="49"/>
                    <a:pt x="107" y="49"/>
                  </a:cubicBezTo>
                  <a:cubicBezTo>
                    <a:pt x="107" y="46"/>
                    <a:pt x="107" y="46"/>
                    <a:pt x="107" y="46"/>
                  </a:cubicBezTo>
                  <a:cubicBezTo>
                    <a:pt x="107" y="37"/>
                    <a:pt x="107" y="37"/>
                    <a:pt x="107" y="37"/>
                  </a:cubicBezTo>
                  <a:cubicBezTo>
                    <a:pt x="107" y="37"/>
                    <a:pt x="107" y="37"/>
                    <a:pt x="107" y="37"/>
                  </a:cubicBezTo>
                  <a:cubicBezTo>
                    <a:pt x="107" y="46"/>
                    <a:pt x="107" y="46"/>
                    <a:pt x="107" y="46"/>
                  </a:cubicBezTo>
                  <a:cubicBezTo>
                    <a:pt x="112" y="46"/>
                    <a:pt x="112" y="46"/>
                    <a:pt x="112" y="46"/>
                  </a:cubicBezTo>
                  <a:cubicBezTo>
                    <a:pt x="112" y="33"/>
                    <a:pt x="112" y="33"/>
                    <a:pt x="112" y="33"/>
                  </a:cubicBezTo>
                  <a:cubicBezTo>
                    <a:pt x="112" y="31"/>
                    <a:pt x="110" y="29"/>
                    <a:pt x="107" y="29"/>
                  </a:cubicBezTo>
                  <a:cubicBezTo>
                    <a:pt x="98" y="29"/>
                    <a:pt x="98" y="29"/>
                    <a:pt x="98" y="29"/>
                  </a:cubicBezTo>
                  <a:cubicBezTo>
                    <a:pt x="98" y="30"/>
                    <a:pt x="98" y="30"/>
                    <a:pt x="98" y="31"/>
                  </a:cubicBezTo>
                  <a:cubicBezTo>
                    <a:pt x="98" y="49"/>
                    <a:pt x="98" y="49"/>
                    <a:pt x="98" y="49"/>
                  </a:cubicBezTo>
                  <a:cubicBezTo>
                    <a:pt x="96" y="49"/>
                    <a:pt x="96" y="49"/>
                    <a:pt x="96" y="49"/>
                  </a:cubicBezTo>
                  <a:close/>
                  <a:moveTo>
                    <a:pt x="101" y="15"/>
                  </a:moveTo>
                  <a:cubicBezTo>
                    <a:pt x="98" y="15"/>
                    <a:pt x="95" y="18"/>
                    <a:pt x="95" y="22"/>
                  </a:cubicBezTo>
                  <a:cubicBezTo>
                    <a:pt x="95" y="23"/>
                    <a:pt x="95" y="24"/>
                    <a:pt x="96" y="25"/>
                  </a:cubicBezTo>
                  <a:cubicBezTo>
                    <a:pt x="96" y="26"/>
                    <a:pt x="97" y="26"/>
                    <a:pt x="97" y="26"/>
                  </a:cubicBezTo>
                  <a:cubicBezTo>
                    <a:pt x="98" y="27"/>
                    <a:pt x="100" y="28"/>
                    <a:pt x="101" y="28"/>
                  </a:cubicBezTo>
                  <a:cubicBezTo>
                    <a:pt x="105" y="28"/>
                    <a:pt x="108" y="25"/>
                    <a:pt x="108" y="22"/>
                  </a:cubicBezTo>
                  <a:cubicBezTo>
                    <a:pt x="108" y="18"/>
                    <a:pt x="105" y="15"/>
                    <a:pt x="101" y="15"/>
                  </a:cubicBezTo>
                  <a:close/>
                  <a:moveTo>
                    <a:pt x="75" y="51"/>
                  </a:moveTo>
                  <a:cubicBezTo>
                    <a:pt x="75" y="72"/>
                    <a:pt x="75" y="72"/>
                    <a:pt x="75" y="72"/>
                  </a:cubicBezTo>
                  <a:cubicBezTo>
                    <a:pt x="80" y="72"/>
                    <a:pt x="80" y="72"/>
                    <a:pt x="80" y="72"/>
                  </a:cubicBezTo>
                  <a:cubicBezTo>
                    <a:pt x="80" y="54"/>
                    <a:pt x="80" y="54"/>
                    <a:pt x="80" y="54"/>
                  </a:cubicBezTo>
                  <a:cubicBezTo>
                    <a:pt x="82" y="54"/>
                    <a:pt x="82" y="54"/>
                    <a:pt x="82" y="54"/>
                  </a:cubicBezTo>
                  <a:cubicBezTo>
                    <a:pt x="82" y="72"/>
                    <a:pt x="82" y="72"/>
                    <a:pt x="82" y="72"/>
                  </a:cubicBezTo>
                  <a:cubicBezTo>
                    <a:pt x="87" y="72"/>
                    <a:pt x="87" y="72"/>
                    <a:pt x="87" y="72"/>
                  </a:cubicBezTo>
                  <a:cubicBezTo>
                    <a:pt x="87" y="51"/>
                    <a:pt x="87" y="51"/>
                    <a:pt x="87" y="51"/>
                  </a:cubicBezTo>
                  <a:cubicBezTo>
                    <a:pt x="87" y="47"/>
                    <a:pt x="87" y="47"/>
                    <a:pt x="87" y="47"/>
                  </a:cubicBezTo>
                  <a:cubicBezTo>
                    <a:pt x="87" y="36"/>
                    <a:pt x="87" y="36"/>
                    <a:pt x="87" y="36"/>
                  </a:cubicBezTo>
                  <a:cubicBezTo>
                    <a:pt x="88" y="36"/>
                    <a:pt x="88" y="36"/>
                    <a:pt x="88" y="36"/>
                  </a:cubicBezTo>
                  <a:cubicBezTo>
                    <a:pt x="88" y="47"/>
                    <a:pt x="88" y="47"/>
                    <a:pt x="88" y="47"/>
                  </a:cubicBezTo>
                  <a:cubicBezTo>
                    <a:pt x="94" y="47"/>
                    <a:pt x="94" y="47"/>
                    <a:pt x="94" y="47"/>
                  </a:cubicBezTo>
                  <a:cubicBezTo>
                    <a:pt x="94" y="31"/>
                    <a:pt x="94" y="31"/>
                    <a:pt x="94" y="31"/>
                  </a:cubicBezTo>
                  <a:cubicBezTo>
                    <a:pt x="94" y="28"/>
                    <a:pt x="91" y="26"/>
                    <a:pt x="88" y="26"/>
                  </a:cubicBezTo>
                  <a:cubicBezTo>
                    <a:pt x="77" y="26"/>
                    <a:pt x="77" y="26"/>
                    <a:pt x="77" y="26"/>
                  </a:cubicBezTo>
                  <a:cubicBezTo>
                    <a:pt x="77" y="27"/>
                    <a:pt x="77" y="28"/>
                    <a:pt x="77" y="28"/>
                  </a:cubicBezTo>
                  <a:cubicBezTo>
                    <a:pt x="77" y="51"/>
                    <a:pt x="77" y="51"/>
                    <a:pt x="77" y="51"/>
                  </a:cubicBezTo>
                  <a:cubicBezTo>
                    <a:pt x="75" y="51"/>
                    <a:pt x="75" y="51"/>
                    <a:pt x="75" y="51"/>
                  </a:cubicBezTo>
                  <a:close/>
                  <a:moveTo>
                    <a:pt x="65" y="47"/>
                  </a:moveTo>
                  <a:cubicBezTo>
                    <a:pt x="65" y="32"/>
                    <a:pt x="65" y="32"/>
                    <a:pt x="65" y="32"/>
                  </a:cubicBezTo>
                  <a:cubicBezTo>
                    <a:pt x="64" y="32"/>
                    <a:pt x="64" y="32"/>
                    <a:pt x="64" y="32"/>
                  </a:cubicBezTo>
                  <a:cubicBezTo>
                    <a:pt x="64" y="47"/>
                    <a:pt x="64" y="47"/>
                    <a:pt x="64" y="47"/>
                  </a:cubicBezTo>
                  <a:cubicBezTo>
                    <a:pt x="64" y="50"/>
                    <a:pt x="64" y="50"/>
                    <a:pt x="64" y="50"/>
                  </a:cubicBezTo>
                  <a:cubicBezTo>
                    <a:pt x="64" y="77"/>
                    <a:pt x="64" y="77"/>
                    <a:pt x="64" y="77"/>
                  </a:cubicBezTo>
                  <a:cubicBezTo>
                    <a:pt x="57" y="77"/>
                    <a:pt x="57" y="77"/>
                    <a:pt x="57" y="77"/>
                  </a:cubicBezTo>
                  <a:cubicBezTo>
                    <a:pt x="57" y="55"/>
                    <a:pt x="57" y="55"/>
                    <a:pt x="57" y="55"/>
                  </a:cubicBezTo>
                  <a:cubicBezTo>
                    <a:pt x="55" y="55"/>
                    <a:pt x="55" y="55"/>
                    <a:pt x="55" y="55"/>
                  </a:cubicBezTo>
                  <a:cubicBezTo>
                    <a:pt x="55" y="77"/>
                    <a:pt x="55" y="77"/>
                    <a:pt x="55" y="77"/>
                  </a:cubicBezTo>
                  <a:cubicBezTo>
                    <a:pt x="48" y="77"/>
                    <a:pt x="48" y="77"/>
                    <a:pt x="48" y="77"/>
                  </a:cubicBezTo>
                  <a:cubicBezTo>
                    <a:pt x="48" y="50"/>
                    <a:pt x="48" y="50"/>
                    <a:pt x="48" y="50"/>
                  </a:cubicBezTo>
                  <a:cubicBezTo>
                    <a:pt x="48" y="47"/>
                    <a:pt x="48" y="47"/>
                    <a:pt x="48" y="47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7" y="32"/>
                    <a:pt x="47" y="32"/>
                    <a:pt x="47" y="32"/>
                  </a:cubicBezTo>
                  <a:cubicBezTo>
                    <a:pt x="47" y="47"/>
                    <a:pt x="47" y="47"/>
                    <a:pt x="47" y="47"/>
                  </a:cubicBezTo>
                  <a:cubicBezTo>
                    <a:pt x="41" y="47"/>
                    <a:pt x="41" y="47"/>
                    <a:pt x="41" y="4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4"/>
                    <a:pt x="44" y="21"/>
                    <a:pt x="47" y="21"/>
                  </a:cubicBezTo>
                  <a:cubicBezTo>
                    <a:pt x="66" y="21"/>
                    <a:pt x="46" y="21"/>
                    <a:pt x="65" y="21"/>
                  </a:cubicBezTo>
                  <a:cubicBezTo>
                    <a:pt x="69" y="21"/>
                    <a:pt x="71" y="24"/>
                    <a:pt x="71" y="27"/>
                  </a:cubicBezTo>
                  <a:cubicBezTo>
                    <a:pt x="71" y="47"/>
                    <a:pt x="71" y="47"/>
                    <a:pt x="71" y="47"/>
                  </a:cubicBezTo>
                  <a:cubicBezTo>
                    <a:pt x="70" y="47"/>
                    <a:pt x="68" y="47"/>
                    <a:pt x="65" y="47"/>
                  </a:cubicBezTo>
                  <a:close/>
                  <a:moveTo>
                    <a:pt x="37" y="51"/>
                  </a:moveTo>
                  <a:cubicBezTo>
                    <a:pt x="37" y="72"/>
                    <a:pt x="37" y="72"/>
                    <a:pt x="37" y="72"/>
                  </a:cubicBezTo>
                  <a:cubicBezTo>
                    <a:pt x="31" y="72"/>
                    <a:pt x="31" y="72"/>
                    <a:pt x="31" y="72"/>
                  </a:cubicBezTo>
                  <a:cubicBezTo>
                    <a:pt x="31" y="54"/>
                    <a:pt x="31" y="54"/>
                    <a:pt x="31" y="54"/>
                  </a:cubicBezTo>
                  <a:cubicBezTo>
                    <a:pt x="30" y="54"/>
                    <a:pt x="30" y="54"/>
                    <a:pt x="30" y="54"/>
                  </a:cubicBezTo>
                  <a:cubicBezTo>
                    <a:pt x="30" y="72"/>
                    <a:pt x="30" y="72"/>
                    <a:pt x="30" y="72"/>
                  </a:cubicBezTo>
                  <a:cubicBezTo>
                    <a:pt x="24" y="72"/>
                    <a:pt x="24" y="72"/>
                    <a:pt x="24" y="72"/>
                  </a:cubicBezTo>
                  <a:cubicBezTo>
                    <a:pt x="24" y="51"/>
                    <a:pt x="24" y="51"/>
                    <a:pt x="24" y="51"/>
                  </a:cubicBezTo>
                  <a:cubicBezTo>
                    <a:pt x="24" y="47"/>
                    <a:pt x="24" y="47"/>
                    <a:pt x="24" y="47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3" y="36"/>
                    <a:pt x="23" y="36"/>
                    <a:pt x="23" y="36"/>
                  </a:cubicBezTo>
                  <a:cubicBezTo>
                    <a:pt x="23" y="47"/>
                    <a:pt x="23" y="47"/>
                    <a:pt x="23" y="47"/>
                  </a:cubicBezTo>
                  <a:cubicBezTo>
                    <a:pt x="18" y="47"/>
                    <a:pt x="18" y="47"/>
                    <a:pt x="18" y="47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8" y="28"/>
                    <a:pt x="20" y="26"/>
                    <a:pt x="23" y="26"/>
                  </a:cubicBezTo>
                  <a:cubicBezTo>
                    <a:pt x="35" y="26"/>
                    <a:pt x="35" y="26"/>
                    <a:pt x="35" y="26"/>
                  </a:cubicBezTo>
                  <a:cubicBezTo>
                    <a:pt x="35" y="27"/>
                    <a:pt x="35" y="28"/>
                    <a:pt x="35" y="28"/>
                  </a:cubicBezTo>
                  <a:cubicBezTo>
                    <a:pt x="35" y="51"/>
                    <a:pt x="35" y="51"/>
                    <a:pt x="35" y="51"/>
                  </a:cubicBezTo>
                  <a:cubicBezTo>
                    <a:pt x="37" y="51"/>
                    <a:pt x="37" y="51"/>
                    <a:pt x="37" y="51"/>
                  </a:cubicBezTo>
                  <a:close/>
                  <a:moveTo>
                    <a:pt x="31" y="9"/>
                  </a:moveTo>
                  <a:cubicBezTo>
                    <a:pt x="35" y="9"/>
                    <a:pt x="39" y="12"/>
                    <a:pt x="39" y="17"/>
                  </a:cubicBezTo>
                  <a:cubicBezTo>
                    <a:pt x="39" y="19"/>
                    <a:pt x="38" y="20"/>
                    <a:pt x="37" y="22"/>
                  </a:cubicBezTo>
                  <a:cubicBezTo>
                    <a:pt x="37" y="22"/>
                    <a:pt x="37" y="22"/>
                    <a:pt x="37" y="23"/>
                  </a:cubicBezTo>
                  <a:cubicBezTo>
                    <a:pt x="35" y="24"/>
                    <a:pt x="33" y="25"/>
                    <a:pt x="31" y="25"/>
                  </a:cubicBezTo>
                  <a:cubicBezTo>
                    <a:pt x="26" y="25"/>
                    <a:pt x="22" y="21"/>
                    <a:pt x="22" y="17"/>
                  </a:cubicBezTo>
                  <a:cubicBezTo>
                    <a:pt x="22" y="12"/>
                    <a:pt x="26" y="9"/>
                    <a:pt x="31" y="9"/>
                  </a:cubicBezTo>
                  <a:close/>
                  <a:moveTo>
                    <a:pt x="81" y="9"/>
                  </a:moveTo>
                  <a:cubicBezTo>
                    <a:pt x="76" y="9"/>
                    <a:pt x="73" y="12"/>
                    <a:pt x="73" y="17"/>
                  </a:cubicBezTo>
                  <a:cubicBezTo>
                    <a:pt x="73" y="19"/>
                    <a:pt x="73" y="20"/>
                    <a:pt x="74" y="22"/>
                  </a:cubicBezTo>
                  <a:cubicBezTo>
                    <a:pt x="75" y="22"/>
                    <a:pt x="75" y="22"/>
                    <a:pt x="75" y="23"/>
                  </a:cubicBezTo>
                  <a:cubicBezTo>
                    <a:pt x="77" y="24"/>
                    <a:pt x="79" y="25"/>
                    <a:pt x="81" y="25"/>
                  </a:cubicBezTo>
                  <a:cubicBezTo>
                    <a:pt x="85" y="25"/>
                    <a:pt x="89" y="21"/>
                    <a:pt x="89" y="17"/>
                  </a:cubicBezTo>
                  <a:cubicBezTo>
                    <a:pt x="89" y="12"/>
                    <a:pt x="85" y="9"/>
                    <a:pt x="81" y="9"/>
                  </a:cubicBezTo>
                  <a:close/>
                </a:path>
              </a:pathLst>
            </a:custGeom>
            <a:solidFill>
              <a:sysClr val="window" lastClr="FFFFFF"/>
            </a:solidFill>
            <a:ln>
              <a:noFill/>
            </a:ln>
          </p:spPr>
          <p:txBody>
            <a:bodyPr anchor="ctr">
              <a:scene3d>
                <a:camera prst="orthographicFront"/>
                <a:lightRig rig="threePt" dir="t"/>
              </a:scene3d>
              <a:sp3d contourW="12700">
                <a:contourClr>
                  <a:srgbClr val="FFFFFF"/>
                </a:contourClr>
              </a:sp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107681" y="156354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chemeClr val="accent1">
                <a:lumMod val="40000"/>
                <a:lumOff val="60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106796" y="148735"/>
            <a:ext cx="1069033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9352010A-7260-7C9E-9894-0137156D7D3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48783" y="1385507"/>
            <a:ext cx="5157787" cy="823912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10D2476A-B050-F597-9D62-013329591DC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48783" y="2291715"/>
            <a:ext cx="5157787" cy="3684588"/>
          </a:xfrm>
          <a:prstGeom prst="rect">
            <a:avLst/>
          </a:prstGeom>
        </p:spPr>
        <p:txBody>
          <a:bodyPr/>
          <a:lstStyle>
            <a:lvl1pPr>
              <a:defRPr sz="2000">
                <a:latin typeface="微软雅黑" pitchFamily="34" charset="-122"/>
                <a:ea typeface="微软雅黑" pitchFamily="34" charset="-122"/>
              </a:defRPr>
            </a:lvl1pPr>
            <a:lvl2pPr>
              <a:defRPr sz="2000">
                <a:latin typeface="微软雅黑" pitchFamily="34" charset="-122"/>
                <a:ea typeface="微软雅黑" pitchFamily="34" charset="-122"/>
              </a:defRPr>
            </a:lvl2pPr>
            <a:lvl3pPr>
              <a:defRPr sz="2000">
                <a:latin typeface="微软雅黑" pitchFamily="34" charset="-122"/>
                <a:ea typeface="微软雅黑" pitchFamily="34" charset="-122"/>
              </a:defRPr>
            </a:lvl3pPr>
            <a:lvl4pPr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4" name="Text Placeholder 4">
            <a:extLst>
              <a:ext uri="{FF2B5EF4-FFF2-40B4-BE49-F238E27FC236}">
                <a16:creationId xmlns:a16="http://schemas.microsoft.com/office/drawing/2014/main" id="{AEDDE5F1-3D0D-E75E-7DF1-E56916C7BA1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78880" y="1385507"/>
            <a:ext cx="5183188" cy="823912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A426879-12F4-EB0D-08A9-A230E07020A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78880" y="2291715"/>
            <a:ext cx="5183188" cy="3684588"/>
          </a:xfrm>
          <a:prstGeom prst="rect">
            <a:avLst/>
          </a:prstGeom>
        </p:spPr>
        <p:txBody>
          <a:bodyPr/>
          <a:lstStyle>
            <a:lvl1pPr>
              <a:defRPr sz="2000">
                <a:latin typeface="微软雅黑" pitchFamily="34" charset="-122"/>
                <a:ea typeface="微软雅黑" pitchFamily="34" charset="-122"/>
              </a:defRPr>
            </a:lvl1pPr>
            <a:lvl2pPr>
              <a:defRPr sz="2000">
                <a:latin typeface="微软雅黑" pitchFamily="34" charset="-122"/>
                <a:ea typeface="微软雅黑" pitchFamily="34" charset="-122"/>
              </a:defRPr>
            </a:lvl2pPr>
            <a:lvl3pPr>
              <a:defRPr sz="2000">
                <a:latin typeface="微软雅黑" pitchFamily="34" charset="-122"/>
                <a:ea typeface="微软雅黑" pitchFamily="34" charset="-122"/>
              </a:defRPr>
            </a:lvl3pPr>
            <a:lvl4pPr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27038701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1553504" y="1189025"/>
            <a:ext cx="9084992" cy="275332"/>
          </a:xfrm>
        </p:spPr>
        <p:txBody>
          <a:bodyPr lIns="0" tIns="0" rIns="0" bIns="0"/>
          <a:lstStyle>
            <a:lvl1pPr>
              <a:defRPr sz="1789" b="1" i="0">
                <a:solidFill>
                  <a:srgbClr val="FB914A"/>
                </a:solidFill>
                <a:latin typeface="宋体"/>
                <a:cs typeface="宋体"/>
              </a:defRPr>
            </a:lvl1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1804808025"/>
      </p:ext>
    </p:extLst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image" Target="../media/image1.jpeg" /><Relationship Id="rId16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AC858190-853D-2136-4F95-3C95A3D3E850}"/>
              </a:ext>
            </a:extLst>
          </p:cNvPr>
          <p:cNvPicPr>
            <a:picLocks noChangeAspect="1"/>
          </p:cNvPicPr>
          <p:nvPr userDrawn="1"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" name="Rectangle 5">
            <a:extLst>
              <a:ext uri="{FF2B5EF4-FFF2-40B4-BE49-F238E27FC236}">
                <a16:creationId xmlns:a16="http://schemas.microsoft.com/office/drawing/2014/main" id="{4B7BC523-0E05-3213-F6D3-60F221F4FF96}"/>
              </a:ext>
            </a:extLst>
          </p:cNvPr>
          <p:cNvSpPr>
            <a:spLocks noChangeArrowheads="1"/>
          </p:cNvSpPr>
          <p:nvPr userDrawn="1"/>
        </p:nvSpPr>
        <p:spPr bwMode="auto">
          <a:xfrm rot="16200000">
            <a:off x="136018" y="153192"/>
            <a:ext cx="771578" cy="673544"/>
          </a:xfrm>
          <a:custGeom>
            <a:rect l="l" t="t" r="r" b="b"/>
            <a:pathLst>
              <a:path w="4732299" h="655200">
                <a:moveTo>
                  <a:pt x="29842" y="0"/>
                </a:moveTo>
                <a:lnTo>
                  <a:pt x="4732299" y="0"/>
                </a:lnTo>
                <a:lnTo>
                  <a:pt x="4732299" y="655200"/>
                </a:lnTo>
                <a:lnTo>
                  <a:pt x="0" y="655200"/>
                </a:lnTo>
                <a:lnTo>
                  <a:pt x="0" y="651669"/>
                </a:lnTo>
                <a:lnTo>
                  <a:pt x="25384" y="651669"/>
                </a:lnTo>
                <a:lnTo>
                  <a:pt x="393662" y="323851"/>
                </a:lnTo>
                <a:close/>
              </a:path>
            </a:pathLst>
          </a:custGeom>
          <a:solidFill>
            <a:schemeClr val="bg1">
              <a:alpha val="85000"/>
            </a:schemeClr>
          </a:solidFill>
          <a:ln w="3175" cap="flat" cmpd="sng" algn="ctr">
            <a:noFill/>
            <a:prstDash val="solid"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R="0" lvl="0" indent="0" algn="ctr" fontAlgn="auto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1" i="0" u="none" strike="noStrike" kern="0" cap="none" spc="0" normalizeH="0" baseline="0">
              <a:ln>
                <a:noFill/>
              </a:ln>
              <a:solidFill>
                <a:srgbClr val="F9F9F9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9" r:id="rId6"/>
    <p:sldLayoutId id="2147483730" r:id="rId7"/>
    <p:sldLayoutId id="2147483731" r:id="rId8"/>
    <p:sldLayoutId id="2147483732" r:id="rId9"/>
    <p:sldLayoutId id="2147483733" r:id="rId10"/>
    <p:sldLayoutId id="2147483734" r:id="rId11"/>
    <p:sldLayoutId id="2147483735" r:id="rId12"/>
    <p:sldLayoutId id="2147483736" r:id="rId13"/>
    <p:sldLayoutId id="2147483737" r:id="rId14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Relationship Id="rId2" Type="http://schemas.openxmlformats.org/officeDocument/2006/relationships/image" Target="../media/image1.jpe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67143152103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任意形状 16">
            <a:extLst>
              <a:ext uri="{FF2B5EF4-FFF2-40B4-BE49-F238E27FC236}">
                <a16:creationId xmlns:a16="http://schemas.microsoft.com/office/drawing/2014/main" id="{FAD1671D-ED91-C617-3A80-33A9260EE036}"/>
              </a:ext>
            </a:extLst>
          </p:cNvPr>
          <p:cNvSpPr/>
          <p:nvPr/>
        </p:nvSpPr>
        <p:spPr>
          <a:xfrm>
            <a:off x="0" y="0"/>
            <a:ext cx="12192000" cy="6858001"/>
          </a:xfrm>
          <a:custGeom>
            <a:gdLst>
              <a:gd name="connsiteX0" fmla="*/ 8703179 w 12192000"/>
              <a:gd name="connsiteY0" fmla="*/ 0 h 6564649"/>
              <a:gd name="connsiteX1" fmla="*/ 11338001 w 12192000"/>
              <a:gd name="connsiteY1" fmla="*/ 0 h 6564649"/>
              <a:gd name="connsiteX2" fmla="*/ 11453735 w 12192000"/>
              <a:gd name="connsiteY2" fmla="*/ 180527 h 6564649"/>
              <a:gd name="connsiteX3" fmla="*/ 12163467 w 12192000"/>
              <a:gd name="connsiteY3" fmla="*/ 1863355 h 6564649"/>
              <a:gd name="connsiteX4" fmla="*/ 12192000 w 12192000"/>
              <a:gd name="connsiteY4" fmla="*/ 1986983 h 6564649"/>
              <a:gd name="connsiteX5" fmla="*/ 12192000 w 12192000"/>
              <a:gd name="connsiteY5" fmla="*/ 4871017 h 6564649"/>
              <a:gd name="connsiteX6" fmla="*/ 12163467 w 12192000"/>
              <a:gd name="connsiteY6" fmla="*/ 4994645 h 6564649"/>
              <a:gd name="connsiteX7" fmla="*/ 11604581 w 12192000"/>
              <a:gd name="connsiteY7" fmla="*/ 6415126 h 6564649"/>
              <a:gd name="connsiteX8" fmla="*/ 11518607 w 12192000"/>
              <a:gd name="connsiteY8" fmla="*/ 6564649 h 6564649"/>
              <a:gd name="connsiteX9" fmla="*/ 9048566 w 12192000"/>
              <a:gd name="connsiteY9" fmla="*/ 6564649 h 6564649"/>
              <a:gd name="connsiteX10" fmla="*/ 9142291 w 12192000"/>
              <a:gd name="connsiteY10" fmla="*/ 6475291 h 6564649"/>
              <a:gd name="connsiteX11" fmla="*/ 10404106 w 12192000"/>
              <a:gd name="connsiteY11" fmla="*/ 3429000 h 6564649"/>
              <a:gd name="connsiteX12" fmla="*/ 8836356 w 12192000"/>
              <a:gd name="connsiteY12" fmla="*/ 104656 h 6564649"/>
              <a:gd name="connsiteX13" fmla="*/ 853999 w 12192000"/>
              <a:gd name="connsiteY13" fmla="*/ 0 h 6564649"/>
              <a:gd name="connsiteX14" fmla="*/ 3488821 w 12192000"/>
              <a:gd name="connsiteY14" fmla="*/ 0 h 6564649"/>
              <a:gd name="connsiteX15" fmla="*/ 3355645 w 12192000"/>
              <a:gd name="connsiteY15" fmla="*/ 104656 h 6564649"/>
              <a:gd name="connsiteX16" fmla="*/ 1787894 w 12192000"/>
              <a:gd name="connsiteY16" fmla="*/ 3429000 h 6564649"/>
              <a:gd name="connsiteX17" fmla="*/ 3049709 w 12192000"/>
              <a:gd name="connsiteY17" fmla="*/ 6475291 h 6564649"/>
              <a:gd name="connsiteX18" fmla="*/ 3143434 w 12192000"/>
              <a:gd name="connsiteY18" fmla="*/ 6564649 h 6564649"/>
              <a:gd name="connsiteX19" fmla="*/ 673393 w 12192000"/>
              <a:gd name="connsiteY19" fmla="*/ 6564649 h 6564649"/>
              <a:gd name="connsiteX20" fmla="*/ 587419 w 12192000"/>
              <a:gd name="connsiteY20" fmla="*/ 6415126 h 6564649"/>
              <a:gd name="connsiteX21" fmla="*/ 28533 w 12192000"/>
              <a:gd name="connsiteY21" fmla="*/ 4994645 h 6564649"/>
              <a:gd name="connsiteX22" fmla="*/ 0 w 12192000"/>
              <a:gd name="connsiteY22" fmla="*/ 4871017 h 6564649"/>
              <a:gd name="connsiteX23" fmla="*/ 0 w 12192000"/>
              <a:gd name="connsiteY23" fmla="*/ 1986983 h 6564649"/>
              <a:gd name="connsiteX24" fmla="*/ 28533 w 12192000"/>
              <a:gd name="connsiteY24" fmla="*/ 1863355 h 6564649"/>
              <a:gd name="connsiteX25" fmla="*/ 738265 w 12192000"/>
              <a:gd name="connsiteY25" fmla="*/ 180527 h 656464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</a:cxnLst>
            <a:rect l="l" t="t" r="r" b="b"/>
            <a:pathLst>
              <a:path w="12192000" h="6564649">
                <a:moveTo>
                  <a:pt x="8703179" y="0"/>
                </a:moveTo>
                <a:lnTo>
                  <a:pt x="11338001" y="0"/>
                </a:lnTo>
                <a:lnTo>
                  <a:pt x="11453735" y="180527"/>
                </a:lnTo>
                <a:cubicBezTo>
                  <a:pt x="11767663" y="697184"/>
                  <a:pt x="12008964" y="1262850"/>
                  <a:pt x="12163467" y="1863355"/>
                </a:cubicBezTo>
                <a:lnTo>
                  <a:pt x="12192000" y="1986983"/>
                </a:lnTo>
                <a:lnTo>
                  <a:pt x="12192000" y="4871017"/>
                </a:lnTo>
                <a:lnTo>
                  <a:pt x="12163467" y="4994645"/>
                </a:lnTo>
                <a:cubicBezTo>
                  <a:pt x="12034714" y="5495067"/>
                  <a:pt x="11845685" y="5971294"/>
                  <a:pt x="11604581" y="6415126"/>
                </a:cubicBezTo>
                <a:lnTo>
                  <a:pt x="11518607" y="6564649"/>
                </a:lnTo>
                <a:lnTo>
                  <a:pt x="9048566" y="6564649"/>
                </a:lnTo>
                <a:lnTo>
                  <a:pt x="9142291" y="6475291"/>
                </a:lnTo>
                <a:cubicBezTo>
                  <a:pt x="9921905" y="5695677"/>
                  <a:pt x="10404106" y="4618651"/>
                  <a:pt x="10404106" y="3429000"/>
                </a:cubicBezTo>
                <a:cubicBezTo>
                  <a:pt x="10404106" y="2090643"/>
                  <a:pt x="9793820" y="894826"/>
                  <a:pt x="8836356" y="104656"/>
                </a:cubicBezTo>
                <a:close/>
                <a:moveTo>
                  <a:pt x="853999" y="0"/>
                </a:moveTo>
                <a:lnTo>
                  <a:pt x="3488821" y="0"/>
                </a:lnTo>
                <a:lnTo>
                  <a:pt x="3355645" y="104656"/>
                </a:lnTo>
                <a:cubicBezTo>
                  <a:pt x="2398180" y="894826"/>
                  <a:pt x="1787894" y="2090643"/>
                  <a:pt x="1787894" y="3429000"/>
                </a:cubicBezTo>
                <a:cubicBezTo>
                  <a:pt x="1787894" y="4618651"/>
                  <a:pt x="2270096" y="5695677"/>
                  <a:pt x="3049709" y="6475291"/>
                </a:cubicBezTo>
                <a:lnTo>
                  <a:pt x="3143434" y="6564649"/>
                </a:lnTo>
                <a:lnTo>
                  <a:pt x="673393" y="6564649"/>
                </a:lnTo>
                <a:lnTo>
                  <a:pt x="587419" y="6415126"/>
                </a:lnTo>
                <a:cubicBezTo>
                  <a:pt x="346315" y="5971294"/>
                  <a:pt x="157286" y="5495067"/>
                  <a:pt x="28533" y="4994645"/>
                </a:cubicBezTo>
                <a:lnTo>
                  <a:pt x="0" y="4871017"/>
                </a:lnTo>
                <a:lnTo>
                  <a:pt x="0" y="1986983"/>
                </a:lnTo>
                <a:lnTo>
                  <a:pt x="28533" y="1863355"/>
                </a:lnTo>
                <a:cubicBezTo>
                  <a:pt x="183037" y="1262850"/>
                  <a:pt x="424337" y="697184"/>
                  <a:pt x="738265" y="180527"/>
                </a:cubicBezTo>
                <a:close/>
              </a:path>
            </a:pathLst>
          </a:custGeom>
          <a:solidFill>
            <a:srgbClr val="FF0000">
              <a:alpha val="9000"/>
            </a:srgb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defTabSz="914377"/>
            <a:endParaRPr lang="zh-CN" altLang="en-US">
              <a:solidFill>
                <a:srgbClr val="000000"/>
              </a:solidFill>
              <a:latin typeface="微软雅黑" pitchFamily="34" charset="-122"/>
              <a:ea typeface="微软雅黑" pitchFamily="34" charset="-122"/>
              <a:sym typeface="思源黑体" panose="020b0500000000000000" pitchFamily="34" charset="-122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A630B6FA-C97C-9F3D-547F-7B269C3DC42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154" r="6845" b="89494"/>
          <a:stretch>
            <a:fillRect/>
          </a:stretch>
        </p:blipFill>
        <p:spPr>
          <a:xfrm>
            <a:off x="0" y="4328160"/>
            <a:ext cx="12192000" cy="2529840"/>
          </a:xfrm>
          <a:prstGeom prst="rect">
            <a:avLst/>
          </a:prstGeom>
        </p:spPr>
      </p:pic>
      <p:sp>
        <p:nvSpPr>
          <p:cNvPr id="18" name="Rectangle 17">
            <a:extLst>
              <a:ext uri="{FF2B5EF4-FFF2-40B4-BE49-F238E27FC236}">
                <a16:creationId xmlns:a16="http://schemas.microsoft.com/office/drawing/2014/main" id="{35DD900F-848C-D5DE-5D10-D3FBBF24DB48}"/>
              </a:ext>
            </a:extLst>
          </p:cNvPr>
          <p:cNvSpPr/>
          <p:nvPr/>
        </p:nvSpPr>
        <p:spPr>
          <a:xfrm>
            <a:off x="417129" y="5926828"/>
            <a:ext cx="3001819" cy="46166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n w="0"/>
                <a:solidFill>
                  <a:schemeClr val="bg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幼圆" panose="02010509060101010101" pitchFamily="49" charset="-122"/>
                <a:ea typeface="幼圆" panose="02010509060101010101" pitchFamily="49" charset="-122"/>
              </a:rPr>
              <a:t>数智创新 变革未来</a:t>
            </a:r>
            <a:endParaRPr lang="en-US" altLang="zh-CN" sz="2400">
              <a:ln w="0"/>
              <a:solidFill>
                <a:schemeClr val="bg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sp>
        <p:nvSpPr>
          <p:cNvPr id="5" name="TextBox 14"/>
          <p:cNvSpPr txBox="1"/>
          <p:nvPr/>
        </p:nvSpPr>
        <p:spPr>
          <a:xfrm>
            <a:off x="423211" y="2173359"/>
            <a:ext cx="11345577" cy="9036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600" b="1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矿产资源循环利用技术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137DBAC1-8C86-881E-E5FD-6169B89A8C8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001133" y="3278698"/>
            <a:ext cx="3767655" cy="7803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6" name="任意形状 16">
            <a:extLst>
              <a:ext uri="{FF2B5EF4-FFF2-40B4-BE49-F238E27FC236}">
                <a16:creationId xmlns:a16="http://schemas.microsoft.com/office/drawing/2014/main" id="{FAFA4BED-13A1-E202-E384-9FEBF140026E}"/>
              </a:ext>
            </a:extLst>
          </p:cNvPr>
          <p:cNvSpPr/>
          <p:nvPr/>
        </p:nvSpPr>
        <p:spPr>
          <a:xfrm>
            <a:off x="0" y="2"/>
            <a:ext cx="12192000" cy="6846870"/>
          </a:xfrm>
          <a:custGeom>
            <a:gdLst>
              <a:gd name="connsiteX0" fmla="*/ 8703179 w 12192000"/>
              <a:gd name="connsiteY0" fmla="*/ 0 h 6564649"/>
              <a:gd name="connsiteX1" fmla="*/ 11338001 w 12192000"/>
              <a:gd name="connsiteY1" fmla="*/ 0 h 6564649"/>
              <a:gd name="connsiteX2" fmla="*/ 11453735 w 12192000"/>
              <a:gd name="connsiteY2" fmla="*/ 180527 h 6564649"/>
              <a:gd name="connsiteX3" fmla="*/ 12163467 w 12192000"/>
              <a:gd name="connsiteY3" fmla="*/ 1863355 h 6564649"/>
              <a:gd name="connsiteX4" fmla="*/ 12192000 w 12192000"/>
              <a:gd name="connsiteY4" fmla="*/ 1986983 h 6564649"/>
              <a:gd name="connsiteX5" fmla="*/ 12192000 w 12192000"/>
              <a:gd name="connsiteY5" fmla="*/ 4871017 h 6564649"/>
              <a:gd name="connsiteX6" fmla="*/ 12163467 w 12192000"/>
              <a:gd name="connsiteY6" fmla="*/ 4994645 h 6564649"/>
              <a:gd name="connsiteX7" fmla="*/ 11604581 w 12192000"/>
              <a:gd name="connsiteY7" fmla="*/ 6415126 h 6564649"/>
              <a:gd name="connsiteX8" fmla="*/ 11518607 w 12192000"/>
              <a:gd name="connsiteY8" fmla="*/ 6564649 h 6564649"/>
              <a:gd name="connsiteX9" fmla="*/ 9048566 w 12192000"/>
              <a:gd name="connsiteY9" fmla="*/ 6564649 h 6564649"/>
              <a:gd name="connsiteX10" fmla="*/ 9142291 w 12192000"/>
              <a:gd name="connsiteY10" fmla="*/ 6475291 h 6564649"/>
              <a:gd name="connsiteX11" fmla="*/ 10404106 w 12192000"/>
              <a:gd name="connsiteY11" fmla="*/ 3429000 h 6564649"/>
              <a:gd name="connsiteX12" fmla="*/ 8836356 w 12192000"/>
              <a:gd name="connsiteY12" fmla="*/ 104656 h 6564649"/>
              <a:gd name="connsiteX13" fmla="*/ 853999 w 12192000"/>
              <a:gd name="connsiteY13" fmla="*/ 0 h 6564649"/>
              <a:gd name="connsiteX14" fmla="*/ 3488821 w 12192000"/>
              <a:gd name="connsiteY14" fmla="*/ 0 h 6564649"/>
              <a:gd name="connsiteX15" fmla="*/ 3355645 w 12192000"/>
              <a:gd name="connsiteY15" fmla="*/ 104656 h 6564649"/>
              <a:gd name="connsiteX16" fmla="*/ 1787894 w 12192000"/>
              <a:gd name="connsiteY16" fmla="*/ 3429000 h 6564649"/>
              <a:gd name="connsiteX17" fmla="*/ 3049709 w 12192000"/>
              <a:gd name="connsiteY17" fmla="*/ 6475291 h 6564649"/>
              <a:gd name="connsiteX18" fmla="*/ 3143434 w 12192000"/>
              <a:gd name="connsiteY18" fmla="*/ 6564649 h 6564649"/>
              <a:gd name="connsiteX19" fmla="*/ 673393 w 12192000"/>
              <a:gd name="connsiteY19" fmla="*/ 6564649 h 6564649"/>
              <a:gd name="connsiteX20" fmla="*/ 587419 w 12192000"/>
              <a:gd name="connsiteY20" fmla="*/ 6415126 h 6564649"/>
              <a:gd name="connsiteX21" fmla="*/ 28533 w 12192000"/>
              <a:gd name="connsiteY21" fmla="*/ 4994645 h 6564649"/>
              <a:gd name="connsiteX22" fmla="*/ 0 w 12192000"/>
              <a:gd name="connsiteY22" fmla="*/ 4871017 h 6564649"/>
              <a:gd name="connsiteX23" fmla="*/ 0 w 12192000"/>
              <a:gd name="connsiteY23" fmla="*/ 1986983 h 6564649"/>
              <a:gd name="connsiteX24" fmla="*/ 28533 w 12192000"/>
              <a:gd name="connsiteY24" fmla="*/ 1863355 h 6564649"/>
              <a:gd name="connsiteX25" fmla="*/ 738265 w 12192000"/>
              <a:gd name="connsiteY25" fmla="*/ 180527 h 656464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</a:cxnLst>
            <a:rect l="l" t="t" r="r" b="b"/>
            <a:pathLst>
              <a:path w="12192000" h="6564649">
                <a:moveTo>
                  <a:pt x="8703179" y="0"/>
                </a:moveTo>
                <a:lnTo>
                  <a:pt x="11338001" y="0"/>
                </a:lnTo>
                <a:lnTo>
                  <a:pt x="11453735" y="180527"/>
                </a:lnTo>
                <a:cubicBezTo>
                  <a:pt x="11767663" y="697184"/>
                  <a:pt x="12008964" y="1262850"/>
                  <a:pt x="12163467" y="1863355"/>
                </a:cubicBezTo>
                <a:lnTo>
                  <a:pt x="12192000" y="1986983"/>
                </a:lnTo>
                <a:lnTo>
                  <a:pt x="12192000" y="4871017"/>
                </a:lnTo>
                <a:lnTo>
                  <a:pt x="12163467" y="4994645"/>
                </a:lnTo>
                <a:cubicBezTo>
                  <a:pt x="12034714" y="5495067"/>
                  <a:pt x="11845685" y="5971294"/>
                  <a:pt x="11604581" y="6415126"/>
                </a:cubicBezTo>
                <a:lnTo>
                  <a:pt x="11518607" y="6564649"/>
                </a:lnTo>
                <a:lnTo>
                  <a:pt x="9048566" y="6564649"/>
                </a:lnTo>
                <a:lnTo>
                  <a:pt x="9142291" y="6475291"/>
                </a:lnTo>
                <a:cubicBezTo>
                  <a:pt x="9921905" y="5695677"/>
                  <a:pt x="10404106" y="4618651"/>
                  <a:pt x="10404106" y="3429000"/>
                </a:cubicBezTo>
                <a:cubicBezTo>
                  <a:pt x="10404106" y="2090643"/>
                  <a:pt x="9793820" y="894826"/>
                  <a:pt x="8836356" y="104656"/>
                </a:cubicBezTo>
                <a:close/>
                <a:moveTo>
                  <a:pt x="853999" y="0"/>
                </a:moveTo>
                <a:lnTo>
                  <a:pt x="3488821" y="0"/>
                </a:lnTo>
                <a:lnTo>
                  <a:pt x="3355645" y="104656"/>
                </a:lnTo>
                <a:cubicBezTo>
                  <a:pt x="2398180" y="894826"/>
                  <a:pt x="1787894" y="2090643"/>
                  <a:pt x="1787894" y="3429000"/>
                </a:cubicBezTo>
                <a:cubicBezTo>
                  <a:pt x="1787894" y="4618651"/>
                  <a:pt x="2270096" y="5695677"/>
                  <a:pt x="3049709" y="6475291"/>
                </a:cubicBezTo>
                <a:lnTo>
                  <a:pt x="3143434" y="6564649"/>
                </a:lnTo>
                <a:lnTo>
                  <a:pt x="673393" y="6564649"/>
                </a:lnTo>
                <a:lnTo>
                  <a:pt x="587419" y="6415126"/>
                </a:lnTo>
                <a:cubicBezTo>
                  <a:pt x="346315" y="5971294"/>
                  <a:pt x="157286" y="5495067"/>
                  <a:pt x="28533" y="4994645"/>
                </a:cubicBezTo>
                <a:lnTo>
                  <a:pt x="0" y="4871017"/>
                </a:lnTo>
                <a:lnTo>
                  <a:pt x="0" y="1986983"/>
                </a:lnTo>
                <a:lnTo>
                  <a:pt x="28533" y="1863355"/>
                </a:lnTo>
                <a:cubicBezTo>
                  <a:pt x="183037" y="1262850"/>
                  <a:pt x="424337" y="697184"/>
                  <a:pt x="738265" y="180527"/>
                </a:cubicBezTo>
                <a:close/>
              </a:path>
            </a:pathLst>
          </a:custGeom>
          <a:solidFill>
            <a:srgbClr val="FF0000">
              <a:alpha val="9000"/>
            </a:srgb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defTabSz="914377"/>
            <a:endParaRPr lang="zh-CN" altLang="en-US">
              <a:solidFill>
                <a:srgbClr val="000000"/>
              </a:solidFill>
              <a:latin typeface="微软雅黑" pitchFamily="34" charset="-122"/>
              <a:ea typeface="微软雅黑" pitchFamily="34" charset="-122"/>
              <a:sym typeface="思源黑体" panose="020b0500000000000000" pitchFamily="34" charset="-122"/>
            </a:endParaRPr>
          </a:p>
        </p:txBody>
      </p:sp>
      <p:sp>
        <p:nvSpPr>
          <p:cNvPr id="2" name="矩形 2">
            <a:extLst>
              <a:ext uri="{FF2B5EF4-FFF2-40B4-BE49-F238E27FC236}">
                <a16:creationId xmlns:a16="http://schemas.microsoft.com/office/drawing/2014/main" id="{FBB6FBB1-D3C1-23A1-F4E5-437CE4848691}"/>
              </a:ext>
            </a:extLst>
          </p:cNvPr>
          <p:cNvSpPr/>
          <p:nvPr/>
        </p:nvSpPr>
        <p:spPr>
          <a:xfrm>
            <a:off x="1628878" y="0"/>
            <a:ext cx="10563122" cy="6858000"/>
          </a:xfrm>
          <a:prstGeom prst="rect">
            <a:avLst/>
          </a:prstGeom>
          <a:solidFill>
            <a:schemeClr val="bg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3634454" y="3108814"/>
            <a:ext cx="7759387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marR="0" indent="-685800" defTabSz="914377" rtl="0" eaLnBrk="1" fontAlgn="auto" latinLnBrk="0" hangingPunct="1">
              <a:lnSpc>
                <a:spcPts val="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 矿产资源循环利用概述
 矿产资源消耗现状与挑战
 循环利用技术原理与分类
 矿石预处理与精选技术
 矿物加工与高效利用技术
 尾矿资源化与无害化处理
 循环利用的经济效益与环境效益
 未来展望与政策建议</a:t>
            </a:r>
          </a:p>
        </p:txBody>
      </p:sp>
      <p:grpSp>
        <p:nvGrpSpPr>
          <p:cNvPr id="3" name="组合 6">
            <a:extLst>
              <a:ext uri="{FF2B5EF4-FFF2-40B4-BE49-F238E27FC236}">
                <a16:creationId xmlns:a16="http://schemas.microsoft.com/office/drawing/2014/main" id="{4F7CBE77-B1E2-228F-2E1F-22CA7D28EB92}"/>
              </a:ext>
            </a:extLst>
          </p:cNvPr>
          <p:cNvGrpSpPr/>
          <p:nvPr/>
        </p:nvGrpSpPr>
        <p:grpSpPr>
          <a:xfrm>
            <a:off x="0" y="2105602"/>
            <a:ext cx="3257757" cy="3406452"/>
            <a:chOff x="4467186" y="1920556"/>
            <a:chExt cx="3257757" cy="3406452"/>
          </a:xfrm>
        </p:grpSpPr>
        <p:sp>
          <p:nvSpPr>
            <p:cNvPr id="4" name="等腰三角形 7">
              <a:extLst>
                <a:ext uri="{FF2B5EF4-FFF2-40B4-BE49-F238E27FC236}">
                  <a16:creationId xmlns:a16="http://schemas.microsoft.com/office/drawing/2014/main" id="{376627C5-0D7A-791B-A761-9BA0DBC29BF4}"/>
                </a:ext>
              </a:extLst>
            </p:cNvPr>
            <p:cNvSpPr/>
            <p:nvPr/>
          </p:nvSpPr>
          <p:spPr>
            <a:xfrm rot="16200000">
              <a:off x="4337230" y="3572605"/>
              <a:ext cx="1884359" cy="1624448"/>
            </a:xfrm>
            <a:prstGeom prst="triangle">
              <a:avLst/>
            </a:prstGeom>
            <a:solidFill>
              <a:srgbClr val="FF0000">
                <a:alpha val="50000"/>
              </a:srgbClr>
            </a:solidFill>
            <a:ln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" name="等腰三角形 8">
              <a:extLst>
                <a:ext uri="{FF2B5EF4-FFF2-40B4-BE49-F238E27FC236}">
                  <a16:creationId xmlns:a16="http://schemas.microsoft.com/office/drawing/2014/main" id="{99ED36FB-FE6B-B415-F6D5-D511E06E0F6F}"/>
                </a:ext>
              </a:extLst>
            </p:cNvPr>
            <p:cNvSpPr/>
            <p:nvPr/>
          </p:nvSpPr>
          <p:spPr>
            <a:xfrm rot="5400000" flipH="1">
              <a:off x="4337230" y="2630422"/>
              <a:ext cx="1884359" cy="1624448"/>
            </a:xfrm>
            <a:prstGeom prst="triangle">
              <a:avLst/>
            </a:prstGeom>
            <a:solidFill>
              <a:srgbClr val="FF0000"/>
            </a:solidFill>
            <a:ln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" name="等腰三角形 9">
              <a:extLst>
                <a:ext uri="{FF2B5EF4-FFF2-40B4-BE49-F238E27FC236}">
                  <a16:creationId xmlns:a16="http://schemas.microsoft.com/office/drawing/2014/main" id="{711EFE33-095A-7430-A7A0-82D2F95B87E7}"/>
                </a:ext>
              </a:extLst>
            </p:cNvPr>
            <p:cNvSpPr/>
            <p:nvPr/>
          </p:nvSpPr>
          <p:spPr>
            <a:xfrm rot="16200000">
              <a:off x="5970539" y="2630422"/>
              <a:ext cx="1884359" cy="1624448"/>
            </a:xfrm>
            <a:prstGeom prst="triangle">
              <a:avLst/>
            </a:prstGeom>
            <a:solidFill>
              <a:schemeClr val="accent1">
                <a:lumMod val="20000"/>
                <a:lumOff val="8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等腰三角形 10">
              <a:extLst>
                <a:ext uri="{FF2B5EF4-FFF2-40B4-BE49-F238E27FC236}">
                  <a16:creationId xmlns:a16="http://schemas.microsoft.com/office/drawing/2014/main" id="{F35F3361-C672-ABC7-2AFA-DA6374489465}"/>
                </a:ext>
              </a:extLst>
            </p:cNvPr>
            <p:cNvSpPr/>
            <p:nvPr/>
          </p:nvSpPr>
          <p:spPr>
            <a:xfrm rot="12600000">
              <a:off x="5560700" y="1920556"/>
              <a:ext cx="1884359" cy="1624448"/>
            </a:xfrm>
            <a:prstGeom prst="triangle">
              <a:avLst/>
            </a:prstGeom>
            <a:solidFill>
              <a:schemeClr val="accent3">
                <a:lumMod val="20000"/>
                <a:lumOff val="8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等腰三角形 11">
              <a:extLst>
                <a:ext uri="{FF2B5EF4-FFF2-40B4-BE49-F238E27FC236}">
                  <a16:creationId xmlns:a16="http://schemas.microsoft.com/office/drawing/2014/main" id="{012659DE-260A-B4A6-6AE7-3CB3C5CE40A9}"/>
                </a:ext>
              </a:extLst>
            </p:cNvPr>
            <p:cNvSpPr/>
            <p:nvPr/>
          </p:nvSpPr>
          <p:spPr>
            <a:xfrm rot="9000000" flipV="1">
              <a:off x="5560700" y="3340287"/>
              <a:ext cx="1884359" cy="1624448"/>
            </a:xfrm>
            <a:prstGeom prst="triangle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等腰三角形 12">
              <a:extLst>
                <a:ext uri="{FF2B5EF4-FFF2-40B4-BE49-F238E27FC236}">
                  <a16:creationId xmlns:a16="http://schemas.microsoft.com/office/drawing/2014/main" id="{A2F84626-2A57-43C7-D1B5-92A867F658D4}"/>
                </a:ext>
              </a:extLst>
            </p:cNvPr>
            <p:cNvSpPr/>
            <p:nvPr/>
          </p:nvSpPr>
          <p:spPr>
            <a:xfrm rot="9000000" flipH="1">
              <a:off x="4747069" y="1920557"/>
              <a:ext cx="1884359" cy="1624448"/>
            </a:xfrm>
            <a:prstGeom prst="triangle">
              <a:avLst/>
            </a:prstGeom>
            <a:solidFill>
              <a:schemeClr val="accent1">
                <a:lumMod val="75000"/>
              </a:schemeClr>
            </a:solidFill>
            <a:ln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10" name="组合 1">
            <a:extLst>
              <a:ext uri="{FF2B5EF4-FFF2-40B4-BE49-F238E27FC236}">
                <a16:creationId xmlns:a16="http://schemas.microsoft.com/office/drawing/2014/main" id="{82131953-FF7F-A4AB-6E30-956A37615C41}"/>
              </a:ext>
            </a:extLst>
          </p:cNvPr>
          <p:cNvGrpSpPr/>
          <p:nvPr/>
        </p:nvGrpSpPr>
        <p:grpSpPr>
          <a:xfrm>
            <a:off x="780772" y="2911404"/>
            <a:ext cx="1655322" cy="1440000"/>
            <a:chOff x="5247894" y="3088828"/>
            <a:chExt cx="1655322" cy="1440000"/>
          </a:xfrm>
        </p:grpSpPr>
        <p:sp>
          <p:nvSpPr>
            <p:cNvPr id="11" name="椭圆 13">
              <a:extLst>
                <a:ext uri="{FF2B5EF4-FFF2-40B4-BE49-F238E27FC236}">
                  <a16:creationId xmlns:a16="http://schemas.microsoft.com/office/drawing/2014/main" id="{509B2036-5F74-3D21-6616-75CD51A97177}"/>
                </a:ext>
              </a:extLst>
            </p:cNvPr>
            <p:cNvSpPr/>
            <p:nvPr userDrawn="1"/>
          </p:nvSpPr>
          <p:spPr>
            <a:xfrm>
              <a:off x="5376000" y="3088828"/>
              <a:ext cx="1440000" cy="144000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" name="TextBox 15">
              <a:extLst>
                <a:ext uri="{FF2B5EF4-FFF2-40B4-BE49-F238E27FC236}">
                  <a16:creationId xmlns:a16="http://schemas.microsoft.com/office/drawing/2014/main" id="{529419BA-3417-7846-C539-4714E5A3F00C}"/>
                </a:ext>
              </a:extLst>
            </p:cNvPr>
            <p:cNvSpPr txBox="1"/>
            <p:nvPr userDrawn="1"/>
          </p:nvSpPr>
          <p:spPr>
            <a:xfrm>
              <a:off x="5247894" y="3857044"/>
              <a:ext cx="1655322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600">
                  <a:solidFill>
                    <a:schemeClr val="tx1">
                      <a:lumMod val="65000"/>
                      <a:lumOff val="35000"/>
                    </a:schemeClr>
                  </a:solidFill>
                  <a:latin typeface="Agency FB" panose="020b0503020202020204" pitchFamily="34" charset="0"/>
                  <a:ea typeface="Adobe 宋体 Std L" pitchFamily="18" charset="-122"/>
                </a:rPr>
                <a:t>Contents Page</a:t>
              </a:r>
              <a:endPara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Agency FB" panose="020b0503020202020204" pitchFamily="34" charset="0"/>
                <a:ea typeface="Adobe 宋体 Std L" pitchFamily="18" charset="-122"/>
              </a:endParaRPr>
            </a:p>
          </p:txBody>
        </p:sp>
        <p:sp>
          <p:nvSpPr>
            <p:cNvPr id="13" name="文本框 13">
              <a:extLst>
                <a:ext uri="{FF2B5EF4-FFF2-40B4-BE49-F238E27FC236}">
                  <a16:creationId xmlns:a16="http://schemas.microsoft.com/office/drawing/2014/main" id="{C6BACFCD-D4D6-549E-7972-E55AF8F360B9}"/>
                </a:ext>
              </a:extLst>
            </p:cNvPr>
            <p:cNvSpPr txBox="1"/>
            <p:nvPr userDrawn="1"/>
          </p:nvSpPr>
          <p:spPr>
            <a:xfrm>
              <a:off x="5247894" y="3416514"/>
              <a:ext cx="1655322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400" b="1">
                  <a:solidFill>
                    <a:schemeClr val="tx1">
                      <a:lumMod val="65000"/>
                      <a:lumOff val="35000"/>
                    </a:schemeClr>
                  </a:solidFill>
                  <a:ea typeface="微软雅黑"/>
                </a:rPr>
                <a:t>目录页</a:t>
              </a:r>
            </a:p>
          </p:txBody>
        </p:sp>
      </p:grpSp>
      <p:sp>
        <p:nvSpPr>
          <p:cNvPr id="14" name="Freeform 5">
            <a:extLst>
              <a:ext uri="{FF2B5EF4-FFF2-40B4-BE49-F238E27FC236}">
                <a16:creationId xmlns:a16="http://schemas.microsoft.com/office/drawing/2014/main" id="{1126A74C-E443-7EAD-8E64-B60D9B291F3E}"/>
              </a:ext>
            </a:extLst>
          </p:cNvPr>
          <p:cNvSpPr>
            <a:spLocks noEditPoints="1"/>
          </p:cNvSpPr>
          <p:nvPr/>
        </p:nvSpPr>
        <p:spPr bwMode="auto">
          <a:xfrm>
            <a:off x="233516" y="232635"/>
            <a:ext cx="711200" cy="700087"/>
          </a:xfrm>
          <a:custGeom>
            <a:gdLst>
              <a:gd name="T0" fmla="*/ 2870 w 6723"/>
              <a:gd name="T1" fmla="*/ 5989 h 5989"/>
              <a:gd name="T2" fmla="*/ 47 w 6723"/>
              <a:gd name="T3" fmla="*/ 5989 h 5989"/>
              <a:gd name="T4" fmla="*/ 47 w 6723"/>
              <a:gd name="T5" fmla="*/ 3786 h 5989"/>
              <a:gd name="T6" fmla="*/ 2112 w 6723"/>
              <a:gd name="T7" fmla="*/ 0 h 5989"/>
              <a:gd name="T8" fmla="*/ 2802 w 6723"/>
              <a:gd name="T9" fmla="*/ 755 h 5989"/>
              <a:gd name="T10" fmla="*/ 1425 w 6723"/>
              <a:gd name="T11" fmla="*/ 3096 h 5989"/>
              <a:gd name="T12" fmla="*/ 2870 w 6723"/>
              <a:gd name="T13" fmla="*/ 3096 h 5989"/>
              <a:gd name="T14" fmla="*/ 2870 w 6723"/>
              <a:gd name="T15" fmla="*/ 5989 h 5989"/>
              <a:gd name="T16" fmla="*/ 6723 w 6723"/>
              <a:gd name="T17" fmla="*/ 5989 h 5989"/>
              <a:gd name="T18" fmla="*/ 3833 w 6723"/>
              <a:gd name="T19" fmla="*/ 5989 h 5989"/>
              <a:gd name="T20" fmla="*/ 3833 w 6723"/>
              <a:gd name="T21" fmla="*/ 3786 h 5989"/>
              <a:gd name="T22" fmla="*/ 5968 w 6723"/>
              <a:gd name="T23" fmla="*/ 0 h 5989"/>
              <a:gd name="T24" fmla="*/ 6656 w 6723"/>
              <a:gd name="T25" fmla="*/ 755 h 5989"/>
              <a:gd name="T26" fmla="*/ 5211 w 6723"/>
              <a:gd name="T27" fmla="*/ 3096 h 5989"/>
              <a:gd name="T28" fmla="*/ 6723 w 6723"/>
              <a:gd name="T29" fmla="*/ 3096 h 5989"/>
              <a:gd name="T30" fmla="*/ 6723 w 6723"/>
              <a:gd name="T31" fmla="*/ 5989 h 598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</a:cxnLst>
            <a:rect l="0" t="0" r="r" b="b"/>
            <a:pathLst>
              <a:path w="6723" h="5989">
                <a:moveTo>
                  <a:pt x="2870" y="5989"/>
                </a:moveTo>
                <a:lnTo>
                  <a:pt x="47" y="5989"/>
                </a:lnTo>
                <a:lnTo>
                  <a:pt x="47" y="3786"/>
                </a:lnTo>
                <a:cubicBezTo>
                  <a:pt x="0" y="2041"/>
                  <a:pt x="690" y="778"/>
                  <a:pt x="2112" y="0"/>
                </a:cubicBezTo>
                <a:lnTo>
                  <a:pt x="2802" y="755"/>
                </a:lnTo>
                <a:cubicBezTo>
                  <a:pt x="1930" y="1398"/>
                  <a:pt x="1469" y="2179"/>
                  <a:pt x="1425" y="3096"/>
                </a:cubicBezTo>
                <a:cubicBezTo>
                  <a:pt x="2068" y="3096"/>
                  <a:pt x="2550" y="3096"/>
                  <a:pt x="2870" y="3096"/>
                </a:cubicBezTo>
                <a:lnTo>
                  <a:pt x="2870" y="5989"/>
                </a:lnTo>
                <a:close/>
                <a:moveTo>
                  <a:pt x="6723" y="5989"/>
                </a:moveTo>
                <a:lnTo>
                  <a:pt x="3833" y="5989"/>
                </a:lnTo>
                <a:lnTo>
                  <a:pt x="3833" y="3786"/>
                </a:lnTo>
                <a:cubicBezTo>
                  <a:pt x="3786" y="2088"/>
                  <a:pt x="4500" y="825"/>
                  <a:pt x="5968" y="0"/>
                </a:cubicBezTo>
                <a:lnTo>
                  <a:pt x="6656" y="755"/>
                </a:lnTo>
                <a:cubicBezTo>
                  <a:pt x="5783" y="1398"/>
                  <a:pt x="5302" y="2179"/>
                  <a:pt x="5211" y="3096"/>
                </a:cubicBezTo>
                <a:cubicBezTo>
                  <a:pt x="5898" y="3096"/>
                  <a:pt x="6403" y="3096"/>
                  <a:pt x="6723" y="3096"/>
                </a:cubicBezTo>
                <a:lnTo>
                  <a:pt x="6723" y="5989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Bef>
                <a:spcPct val="0"/>
              </a:spcBef>
              <a:spcAft>
                <a:spcPct val="0"/>
              </a:spcAft>
              <a:defRPr/>
            </a:pPr>
            <a:endParaRPr lang="zh-CN" altLang="en-US">
              <a:solidFill>
                <a:schemeClr val="tx1">
                  <a:lumMod val="50000"/>
                  <a:lumOff val="50000"/>
                </a:schemeClr>
              </a:solidFill>
              <a:latin typeface="+mn-lt"/>
              <a:ea typeface="+mn-ea"/>
            </a:endParaRPr>
          </a:p>
        </p:txBody>
      </p:sp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矿产资源循环利用概述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矿产资源循环利用技术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矿产资源循环利用概述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矿产资源循环利用的意义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1.提高资源利用效率，减少资源浪费。</a:t>
            </a:r>
          </a:p>
          <a:p>
            <a:r>
              <a:t>2.降低对环境的污染，保护生态环境。</a:t>
            </a:r>
          </a:p>
          <a:p>
            <a:r>
              <a:t>3.促进经济可持续发展，提高矿产资源保障能力。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矿产资源循环利用的技术分类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1.矿产资源减量化技术：减少矿产资源的消耗和废弃。</a:t>
            </a:r>
          </a:p>
          <a:p>
            <a:r>
              <a:t>2.矿产资源再利用技术：将废弃的矿产资源进行再加工和利用。</a:t>
            </a:r>
          </a:p>
          <a:p>
            <a:r>
              <a:t>3.矿产资源再生化技术：通过化学和生物技术等手段，将矿产资源转化为可再生资源。</a:t>
            </a:r>
          </a:p>
          <a:p/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矿产资源循环利用概述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矿产资源循环利用的发展现状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1.全球范围内，矿产资源的循环利用已经成为趋势，技术不断创新。</a:t>
            </a:r>
          </a:p>
          <a:p>
            <a:r>
              <a:t>2.我国矿产资源循环利用起步较晚，但发展迅速，已经取得了一定成果。</a:t>
            </a:r>
          </a:p>
          <a:p>
            <a:r>
              <a:t>3.未来，随着技术的不断进步和政策支持的加强，我国矿产资源循环利用的前景广阔。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矿产资源循环利用的政策支持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1.国家出台了一系列鼓励矿产资源循环利用的政策，提供了财政和税收等支持。</a:t>
            </a:r>
          </a:p>
          <a:p>
            <a:r>
              <a:t>2.地方政府也积极推广矿产资源循环利用技术，推动企业转型升级。</a:t>
            </a:r>
          </a:p>
          <a:p>
            <a:r>
              <a:t>3.未来，政策支持力度将进一步加大，促进矿产资源循环利用产业的发展。</a:t>
            </a:r>
          </a:p>
          <a:p/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矿产资源循环利用概述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矿产资源循环利用的挑战与机遇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1.挑战：技术成本高，推广难度大，法规标准不完善。</a:t>
            </a:r>
          </a:p>
          <a:p>
            <a:r>
              <a:t>2.机遇：随着技术的不断进步和应用，矿产资源循环利用将成为未来的重要产业，市场前景广阔。同时，这也为企业提供了转型升级和提高竞争力的机遇。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未来展望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1.未来，随着技术的不断创新和政策的支持，矿产资源循环利用将会得到更广泛的应用和推广。</a:t>
            </a:r>
          </a:p>
          <a:p>
            <a:r>
              <a:t>2.企业需要加强技术研发和创新，提高矿产资源循环利用的效率和经济性。</a:t>
            </a:r>
          </a:p>
          <a:p>
            <a:r>
              <a:t>3.同时，政府和社会也需要加强宣传和教育，提高公众对矿产资源循环利用的认识和意识。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矿产资源消耗现状与挑战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矿产资源循环利用技术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矿产资源消耗现状与挑战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矿产资源消耗现状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1.全球矿产资源消耗量持续增长，尤其在新兴经济体需求更大。</a:t>
            </a:r>
          </a:p>
          <a:p>
            <a:r>
              <a:t>2.矿产资源消耗带来环境问题，如开采过程中的土地破坏和水资源污染。</a:t>
            </a:r>
          </a:p>
          <a:p>
            <a:r>
              <a:t>3.随着技术进步，部分矿产资源的开采效率有所提高，但整体消耗速度仍然较快。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矿产资源供应挑战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1.全球矿产资源分布不均，导致部分国家依赖进口，供应链风险增加。</a:t>
            </a:r>
          </a:p>
          <a:p>
            <a:r>
              <a:t>2.矿产资源开采难度逐渐增大，深海、极地等地区的开采成本和技术难度较高。</a:t>
            </a:r>
          </a:p>
          <a:p>
            <a:r>
              <a:t>3.随着全球环境保护意识的提高，矿产资源开采面临的环境监管压力越来越大。</a:t>
            </a:r>
          </a:p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矿产资源消耗现状与挑战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技术创新与循环利用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1.技术创新有助于提高矿产资源的开采效率和利用率，降低消耗速度。</a:t>
            </a:r>
          </a:p>
          <a:p>
            <a:r>
              <a:t>2.循环利用技术可以有效减少矿产资源的浪费，提高资源利用效率。</a:t>
            </a:r>
          </a:p>
          <a:p>
            <a:r>
              <a:t>3.加强技术研发和推广，提高整个行业的技术水平，有助于应对矿产资源消耗的挑战。</a:t>
            </a:r>
          </a:p>
          <a:p>
            <a:r>
              <a:t>以上内容仅供参考，具体内容可以根据您的需求进行调整优化。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/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/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循环利用技术原理与分类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矿产资源循环利用技术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循环利用技术原理与分类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循环利用技术原理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1.循环利用技术是通过特定的工艺和方法，将矿产资源中的有价成分进行提取、分离和再加工，以实现资源的最大化利用。</a:t>
            </a:r>
          </a:p>
          <a:p>
            <a:r>
              <a:t>2.原理主要包括物理循环、化学循环和生物循环三种方式，分别通过物理、化学和生物作用，将有价成分从废弃物中提取出来，形成可再利用的资源。</a:t>
            </a:r>
          </a:p>
          <a:p>
            <a:r>
              <a:t>3.循环利用技术不仅可以提高矿产资源的利用率，降低生产成本，还可以减少环境污染，实现经济效益和环境效益的有机统一。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循环利用技术分类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1.根据处理对象的不同，循环利用技术可分为金属矿循环利用技术、非金属矿循环利用技术和复合矿循环利用技术等。</a:t>
            </a:r>
          </a:p>
          <a:p>
            <a:r>
              <a:t>2.根据工艺方法的不同，循环利用技术又可分为火法循环、湿法循环和生物循环等。</a:t>
            </a:r>
          </a:p>
          <a:p>
            <a:r>
              <a:t>3.不同类型的循环利用技术各有其优缺点和适用范围，应根据具体的矿产资源情况和需求，选择合适的循环利用技术。</a:t>
            </a:r>
          </a:p>
          <a:p>
            <a:r>
              <a:t>以上内容仅供参考，如需获取更多专业信息，建议您查阅相关文献或咨询专业人士。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矿石预处理与精选技术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矿产资源循环利用技术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矿石预处理与精选技术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矿石破碎与磨矿技术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1.破碎与磨矿效率：高效的破碎和磨矿技术能够增加矿石的比表面积，提高后续精选过程的效果。</a:t>
            </a:r>
          </a:p>
          <a:p>
            <a:r>
              <a:t>2.设备选择与维护：选择合适的破碎和磨矿设备，定期进行维护和保养，确保生产线的稳定运行。</a:t>
            </a:r>
          </a:p>
          <a:p>
            <a:r>
              <a:t>3.环保与能耗：优化破碎和磨矿工艺，降低能耗，减少对环境的影响。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矿石分选技术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1.分选方法选择：根据矿石性质选择合适的分选方法，如重力分选、磁选、浮选等。</a:t>
            </a:r>
          </a:p>
          <a:p>
            <a:r>
              <a:t>2.分选效率提升：优化分选设备参数和操作条件，提高分选效率和精矿品位。</a:t>
            </a:r>
          </a:p>
          <a:p>
            <a:r>
              <a:t>3.降低成本：研究低成本、高效率的分选技术，降低生产成本。</a:t>
            </a:r>
          </a:p>
          <a:p/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矿石预处理与精选技术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矿石化学处理技术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1.化学处理剂选择：选用合适的化学处理剂，实现对目标矿物的有效提取。</a:t>
            </a:r>
          </a:p>
          <a:p>
            <a:r>
              <a:t>2.环保与安全：确保化学处理过程符合环保要求，提高生产过程的安全性。</a:t>
            </a:r>
          </a:p>
          <a:p>
            <a:r>
              <a:t>3.废渣利用：研究废渣的综合利用技术，实现矿产资源的最大化利用。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矿物浮选技术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1.浮选药剂选用：选用高效的浮选药剂，提高目标矿物的浮选效果。</a:t>
            </a:r>
          </a:p>
          <a:p>
            <a:r>
              <a:t>2.浮选设备优化：优化浮选设备结构和操作参数，提高浮选效率。</a:t>
            </a:r>
          </a:p>
          <a:p>
            <a:r>
              <a:t>3.浮选废水处理：加强浮选废水处理技术的研发，减少对环境的影响。</a:t>
            </a:r>
          </a:p>
          <a:p/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https://d.book118.com/467143152103006031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Red Orange">
      <a:dk1>
        <a:sysClr val="windowText" lastClr="000000"/>
      </a:dk1>
      <a:lt1>
        <a:sysClr val="window" lastClr="FFFFFF"/>
      </a:lt1>
      <a:dk2>
        <a:srgbClr val="505046"/>
      </a:dk2>
      <a:lt2>
        <a:srgbClr val="EEECE1"/>
      </a:lt2>
      <a:accent1>
        <a:srgbClr val="E84C22"/>
      </a:accent1>
      <a:accent2>
        <a:srgbClr val="FFBD47"/>
      </a:accent2>
      <a:accent3>
        <a:srgbClr val="B64926"/>
      </a:accent3>
      <a:accent4>
        <a:srgbClr val="FF8427"/>
      </a:accent4>
      <a:accent5>
        <a:srgbClr val="CC9900"/>
      </a:accent5>
      <a:accent6>
        <a:srgbClr val="B22600"/>
      </a:accent6>
      <a:hlink>
        <a:srgbClr val="CC9900"/>
      </a:hlink>
      <a:folHlink>
        <a:srgbClr val="666699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7">
      <vt:lpstr>Arial</vt:lpstr>
      <vt:lpstr>Calibri</vt:lpstr>
      <vt:lpstr>黑体</vt:lpstr>
      <vt:lpstr>微软雅黑</vt:lpstr>
      <vt:lpstr>Wingdings</vt:lpstr>
      <vt:lpstr>Franklin Gothic Book</vt:lpstr>
      <vt:lpstr>宋体</vt:lpstr>
      <vt:lpstr>思源黑体</vt:lpstr>
      <vt:lpstr>幼圆</vt:lpstr>
      <vt:lpstr>Agency FB</vt:lpstr>
      <vt:lpstr>Adobe 宋体 Std L</vt:lpstr>
      <vt:lpstr>Office Theme</vt:lpstr>
      <vt:lpstr>PowerPoint Presentation</vt:lpstr>
      <vt:lpstr>PowerPoint Presentation</vt:lpstr>
      <vt:lpstr> 矿产资源循环利用概述</vt:lpstr>
      <vt:lpstr> 矿产资源循环利用概述</vt:lpstr>
      <vt:lpstr> 矿产资源循环利用概述</vt:lpstr>
      <vt:lpstr> 矿产资源循环利用概述</vt:lpstr>
      <vt:lpstr> 矿产资源消耗现状与挑战</vt:lpstr>
      <vt:lpstr> 矿产资源消耗现状与挑战</vt:lpstr>
      <vt:lpstr> 矿产资源消耗现状与挑战</vt:lpstr>
      <vt:lpstr> 循环利用技术原理与分类</vt:lpstr>
      <vt:lpstr> 循环利用技术原理与分类</vt:lpstr>
      <vt:lpstr> 矿石预处理与精选技术</vt:lpstr>
      <vt:lpstr> 矿石预处理与精选技术</vt:lpstr>
      <vt:lpstr> 矿石预处理与精选技术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2024-09-03T20:04:18.930</cp:lastPrinted>
  <dcterms:created xsi:type="dcterms:W3CDTF">2024-09-03T12:04:18Z</dcterms:created>
  <dcterms:modified xsi:type="dcterms:W3CDTF">2024-09-03T12:04:21Z</dcterms:modified>
</cp:coreProperties>
</file>