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3E626-B951-4803-B00A-3B1422831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A73CC-3C19-40C3-AC5F-8D6240B5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175E3-1325-4DB6-ABAE-1E8019E5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AFF71-5790-4BF8-A1E3-85E17F63F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E437F-57A7-4558-8C00-75959EC4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A7F4C-6EC3-4D9C-BD80-6B2282BEE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2FB71-9F0D-4D2E-9DDE-E7729D7FB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7D775-993B-43B6-A562-A2DD8564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BD561-BF00-4DFB-9389-121B34081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F56D5-9066-4B9F-B478-91DCC372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4D938-08BF-4D9F-8BC9-D6E1DE4B1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4000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营销创新策略的制定与实施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营销创新的概念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营销创新涉及产品、价格、渠道、促销等多个方面，旨在创造独特的竞争优势，提高客户满意度和忠诚度。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营销创新是指企业为了满足市场需求、提升品牌形象和增加销售额，在营销策略、手段和工具等方面进行创新和改进的过程。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营销创新能够更好地满足客户需求，提升客户体验，从而增加客户黏性和忠诚度。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通过营销创新，企业可以塑造独特的品牌形象，提升品牌知名度和美誉度。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有效的营销创新能够吸引新客户并保持老客户的购买力，从而增加销售额。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新技术的出现为企业提供了更多的营销手段和工具，推动了营销创新的发展。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市场竞争的加剧促使企业不断进行营销创新，以获得竞争优势。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消费者需求的变化要求企业不断调整和创新营销策略，以满足不同消费者的需求。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营销创新的驱动因素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产品创新是营销创新的核心，通过开发新产品或改进现有产品来满足市场需求。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产品创新可以涉及功能、设计、包装等方面的改进，以满足消费者对品质、便利性和个性化的需求。通过产品创新，企业可以抢占市场先机，提高市场份额。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价格创新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价格创新是指企业根据市场需求和竞争状况，制定具有竞争力的价格策略。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价格创新可以是降低产品价格、推出价格套餐、提供灵活的定价方式等，以吸引消费者并提高市场占有率。同时，企业需要关注成本控制，确保价格创新的可持续性。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渠道创新是指企业通过改变销售渠道或拓展新的销售渠道，提高产品覆盖面和市场渗透率。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渠道创新可以包括线上销售、社交媒体营销、合作伙伴关系等，以扩大销售渠道和覆盖范围。企业需要关注渠道的有效性和效率，以提高销售业绩和市场占有率。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促销创新是指企业采用独特的促销方式吸引消费者，提高购买意愿和忠诚度。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促销创新可以包括限时优惠、赠品、积分兑换等，以激发消费者的购买欲望。企业需要关注促销活动的有效性和可持续性，避免对品牌形象造成负面影响。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营销理念创新是指企业从战略层面出发，重新审视和调整营销理念，以适应市场变化和消费者需求。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营销理念创新可以包括从以产品为中心转向以客户为中心、从短期利益转向长期价值等。通过营销理念创新，企业可以更好地满足市场需求，提升品牌价值和市场竞争力。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营销理念创新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营销创新策略的制定与实施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https://d.book118.com/467144000135006042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2024-09-16T04:20:15.449</cp:lastPrinted>
  <dcterms:created xsi:type="dcterms:W3CDTF">2024-09-15T20:20:15Z</dcterms:created>
  <dcterms:modified xsi:type="dcterms:W3CDTF">2024-09-15T20:20:17Z</dcterms:modified>
</cp:coreProperties>
</file>