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40DCA-CCF4-4C2E-AD56-2B060690E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8CC29-D526-49B9-9781-934AA11F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31907-C63A-4AF0-9182-DF58BE103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9B905-5032-489E-A081-FCEF823C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34FB54-2384-4032-A094-C61919283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F0645-759C-4E2A-B17F-64548613C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48BBF-FCCA-4B08-8DA5-5DCB6D85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DDE83-E244-45E9-B755-B10B1DC6B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39808-1B75-4CA0-9FB2-C1A47497E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161AB-C2C4-462B-ABC6-DF4196D44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5D475-C36F-4C88-B616-E8F4EC700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44063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特殊引流管的护理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特殊引流管介绍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特殊引流管的护理要点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特殊引流管常见问题及处理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特殊引流管患者的健康教育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特殊引流管护理的未来发展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特殊引流管介绍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不同类型引流管的特点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硅胶引流管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硅胶材质具有优良的生物相容性和耐腐蚀性，可在体内长期留置。硅胶引流管柔软、弹性好，不易破损，对组织刺激小。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橡胶引流管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橡胶材质的引流管具有较好的弹性和韧性，不易断裂。但橡胶易老化，不宜长期留置。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塑料引流管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塑料引流管轻便、易弯曲，便于固定和操作。但塑料管易受温度影响，高温下易变形。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在手术过程中，特殊引流管常被用于引流手术创面的渗血、渗液，以减少感染和促进愈合。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086" b="130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重症监护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667" b="19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在重症监护病房，特殊引流管用于监测和治疗各种急慢性疾病引起的胸腔积液、腹腔积液等。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在肿瘤治疗中，特殊引流管用于减轻肿瘤压迫症状、缓解呼吸困难等。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特殊引流管的应用场景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通过引流，特殊引流管可将手术创面的渗血、渗液排出体外，减少感染机会，促进伤口愈合。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583" b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促进愈合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特殊引流管可以减轻肿瘤压迫、胸腔积液、腹腔积液等症状，提高患者的生活质量。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减轻症状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特殊引流管可以监测患者的病情变化，如通过引流液的颜色、性质和量的变化来评估患者的病情。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特殊引流管的重要性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特殊引流管的护理要点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根据引流管的位置和用途，选择合适的固定方法，如胶带固定、缝线固定等，确保引流管稳固且不易脱落。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定期清洁引流管周围皮肤，保持干燥清洁，避免感染。同时，定期更换引流袋，防止逆行感染。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引流管的固定与清洁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密切观察引流液的颜色、性质、量和气味，以及引流管的通畅程度，及时发现异常情况。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详细记录护理过程，包括更换引流袋的时间、引流液的异常变化等，为后续治疗提供依据。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引流管的观察与记录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更换引流管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根据引流管的材质和使用寿命，定期更换引流管。在更换过程中，要遵循无菌操作原则，防止感染。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拔除引流管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当引流管的留置时间达到治疗需要或病情稳定时，应及时拔除引流管。在拔除前，应先了解患者的病情和引流情况，遵循医生的指导进行操作。同时，拔除后要密切观察患者的反应，防止并发症的发生。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引流管的更换与拔除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特殊引流管常见问题及处理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https://d.book118.com/467144063164006032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2024-09-06T00:46:42.229</cp:lastPrinted>
  <dcterms:created xsi:type="dcterms:W3CDTF">2024-09-05T16:46:42Z</dcterms:created>
  <dcterms:modified xsi:type="dcterms:W3CDTF">2024-09-05T16:46:44Z</dcterms:modified>
</cp:coreProperties>
</file>