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3CF0EE-FBD4-43BE-AF43-B32731E03A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346B0-47BB-41EB-A9D7-8BB0F2E1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C419-9B70-458D-941F-54C6BDBFA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428DB-734E-4196-A9D7-DBC51A214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273CA-2015-4E57-96D7-3F9351FA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994FC-8A85-4257-8461-2A4AD6FC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9EE44-D57E-49D5-82E1-C2C949EE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6AE73-8067-4A4E-9305-C2EDEF75B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39000-9CE9-4F2A-8718-2602DCF8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32898-7BC4-4251-A30E-8883CB67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09C65-F609-4D66-B964-D12B170C5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D51C3-3F32-4C61-AAF9-F64F4CDBA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497BEFC-7FE6-4AD4-9739-A4D0CAD58B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3D83B3-3A64-4D4B-8B5A-EDD6B28AA7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4131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如何在网上预订旅行防范网络诈骗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网上旅行预订的流行趋势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安全支付保障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预防网络钓鱼攻击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申诉和维权途径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用户教育和风险评估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网上旅行预订的流行趋势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网上旅行预订的便利性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网上预订旅行已经成为主流，提供了更多选择和便捷的方式。通过各种在线平台可以轻松比较价格和服务，快速完成预订。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网络欺诈的威胁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网络欺诈分子常常利用网上预订旅行的高需求进行诈骗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利用高需求进行诈骗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用户往往因为缺乏警惕性而成为网络欺诈的受害者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缺乏警惕性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如何识别合法网站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通过查看网站的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HTTPS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安全连接可以确认网站的合法性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HTTPS</a:t>
            </a: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安全连接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查看网站的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SSL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证书是确认网站合法性的一种方式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SSL</a:t>
            </a: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证书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选择可靠网站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选择有良好口碑的网站进行预订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选取高用户评价的网站保证安全性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谨慎对待优惠和特价信息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保持警惕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对于过分优惠的价格要保持警惕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多渠道核实价格和优惠信息的真实性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成为聪明的网上预订者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学会如何辨别真假网站，保持警惕对待可疑信息是网上预订旅行时的关键。只有谨慎对待，才能避免成为网络欺诈的受害者。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安全支付保障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选择安全的支付方式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在网上预订旅行时，选择使用信用卡或第三方支付平台进行支付可以提高安全性。同时，避免在公共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Wi-Fi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网络上输入敏感信息和进行支付，以防止信息被窃取。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安全登录方式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定期更换密码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设置复杂密码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有效防止未经授权登录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开启双重认证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注意账单和交易记录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发现异常交易及时处理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定期查看账单和记录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避免被他人利用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删除不必要信息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保护个人信息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避免在不明来源网站输入信息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更新操作系统和杀毒软件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在网上预订旅行时，确保选择安全的支付方式，使用安全的登录方式，及时关注账单和交易记录，保护个人信息，是防范网络诈骗的重要措施。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预防网络钓鱼攻击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警惕来历不明的邮件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在网上预订旅行时，不要轻信来历不明的邮件，尤其是包含附件和链接的邮件。谨慎点击邮件中的链接，以防成为网络钓鱼的受害者。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注意网页仿冒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避免进入仿冒网站输入个人信息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识别网站真伪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避免被重定向到钓鱼站点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URL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多重验证身份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增强账户的安全性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使用双重认证功能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进行验证身份的操作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避免不安全网络环境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密码存储安全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不要存放在易被盗取的地方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保障密码的安全性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定期修改账户密码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定期更改密码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避免使用过于简单的密码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提高账户安全性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https://d.book118.com/467144131043006054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如何在网上预订旅行防范网络诈骗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2024-09-28T12:26:07.583</cp:lastPrinted>
  <dcterms:created xsi:type="dcterms:W3CDTF">2024-09-28T04:26:07Z</dcterms:created>
  <dcterms:modified xsi:type="dcterms:W3CDTF">2024-09-28T04:26:09Z</dcterms:modified>
</cp:coreProperties>
</file>