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75583-4C63-48F8-9AF8-373C6896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68B9E-7E9F-443F-9787-E0BB87853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4B2F2-A007-4928-8F5B-A67224B4C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797EE-9312-43A7-9BC8-3AD015B9D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E63B77-8876-4306-8D38-F8494D007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74F4D-EC16-4E57-A76C-032383F0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2FF1D0-BE3A-4C31-AF65-2C62EA8D1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D8E51-7162-43F6-8EE2-6A9863108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8E406-FA19-412E-867E-C415377C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CF8C5-93CE-4B31-BA7C-69F4C67EB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C2124-8BFF-42C0-8165-DF0492E5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46013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《遗传测序仪介绍》ppt课件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遗传测序仪的种类和特点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遗传测序仪的技术参数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遗传测序仪的市场现状和未来发展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遗传测序仪的实际应用案例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遗传测序仪的定义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遗传测序仪在生命科学、医学、农业等领域有着广泛的应用，是现代生物技术的重要组成部分。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遗传测序仪是一种用于检测和分析DNA序列的仪器，它能够通过特定的技术手段，将DNA片段进行测序并转化为可分析的数据。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遗传测序仪主要基于下一代测序（NGS）技术，通过将DNA片段固定在固相基质上，利用聚合酶链式反应（PCR）进行扩增，再通过荧光标记和成像技术对DNA序列进行检测和分析。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遗传测序仪的原理还包括对DNA片段进行加末端处理、桥式扩增、循环测序等多个步骤，最终得到高质量的DNA序列数据。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遗传测序仪的原理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遗传测序仪在生命科学研究领域中有着广泛的应用，如基因组学、进化生物学、微生物学等。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在医学领域，遗传测序仪可用于诊断遗传性疾病、癌症等，以及为患者提供个性化的治疗方案。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在农业领域，遗传测序仪可用于作物育种、转基因研究、食品安全检测等方面。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遗传测序仪的应用领域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遗传测序仪的种类和特点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基于链终止法的测序技术，准确性高，但通量低、耗时长。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第一代遗传测序仪主要基于Sanger的链终止法，通过四种不同的荧光染料标记不同碱基，并逐个读取DNA序列。该技术准确性较高，但测序过程较长，通量相对较低，适用于小片段DNA的测序。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第一代遗传测序仪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基于高通量测序技术，大幅度提高了测序速度和通量，降低了成本。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遗传测序仪采用高通量测序技术，通过在固相基底上合成大量相同序列的寡核苷酸探针，与待测DNA片段进行杂交，然后对杂交后的探针进行荧光标记和成像，实现大规模的并行测序。与第一代相比，第二代测序技术提高了测序速度和通量，降低了测序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第二代遗传测序仪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基于单分子实时测序技术，无需PCR扩增，直接检测DNA序列。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遗传测序仪采用单分子实时测序技术，通过高分辨率的显微镜或光学检测系统，直接观察单个DNA分子在聚合过程中产生的荧光信号，从而确定DNA序列。该技术无需PCR扩增，减少了误差和变异，具有更高的准确性和灵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第三代遗传测序仪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各代遗传测序仪的比较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各代遗传测序仪各有优缺点，选择时应根据实际需求进行权衡。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代遗传测序仪准确性高，但通量低、耗时长；第二代遗传测序仪提高了通量和速度，降低了成本，但存在PCR扩增带来的误差和变异；第三代遗传测序仪无需PCR扩增，具有更高的准确性和灵敏度，但设备成本较高。在选择遗传测序仪时，应根据实际需求进行权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遗传测序仪的技术参数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是指测序仪能够读取的DNA序列的长度。目前，大多数遗传测序仪的测序长度在几十到几百碱基之间，也有一些高端的测序仪能够达到数千碱基的测序长度。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测序长度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测序长度是衡量测序仪性能的重要指标之一，它决定了测序的精度和准确性。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测序长度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是指测序仪在一台机器上同时进行测序的样本数量。通量越高，单位时间内完成的测序数据量就越大。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测序通量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测序通量是衡量测序效率的重要指标，高通量的测序仪可以大大缩短实验周期，提高工作效率。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测序通量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https://d.book118.com/467146013004006030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2024-09-01T10:21:41.117</cp:lastPrinted>
  <dcterms:created xsi:type="dcterms:W3CDTF">2024-09-01T02:21:41Z</dcterms:created>
  <dcterms:modified xsi:type="dcterms:W3CDTF">2024-09-01T02:21:43Z</dcterms:modified>
</cp:coreProperties>
</file>