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40D95-2196-4A60-91DE-36254367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8D1D5-F1F7-47E7-8AD5-3EFA0FDA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9A027-07E3-4D20-80B9-DE5FF657D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B4EAE-3421-438D-A8D8-F0DB714D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8D459-76CB-41BA-B5C8-D69716AD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72A52-C11C-41FE-9FD7-BBD96936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40181C-40A7-4E61-BC0C-1929E3BA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986DB-E9F2-490D-9910-0F10F2C8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60BF9-06BC-4159-A2A5-FBBFA6BF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3A93-0554-44D1-9E80-7E85CC0A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208C8-C046-42BC-ABB6-1CA8CE02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18544" y="1314032"/>
            <a:ext cx="7266305" cy="105583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7503" y="1104806"/>
            <a:ext cx="2463800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30460" y="3366324"/>
            <a:ext cx="6682740" cy="19513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01684" y="6463119"/>
            <a:ext cx="243204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50103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56184" y="131403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latin typeface="Calibri"/>
                <a:cs typeface="Calibri"/>
              </a:rPr>
              <a:t>9</a:t>
            </a:r>
            <a:r>
              <a:rPr sz="4400" b="1" spc="-5">
                <a:latin typeface="Calibri"/>
                <a:cs typeface="Calibri"/>
              </a:rPr>
              <a:t>. </a:t>
            </a:r>
            <a:r>
              <a:rPr sz="4400" b="1" spc="-10">
                <a:latin typeface="Microsoft JhengHei"/>
                <a:cs typeface="Microsoft JhengHei"/>
              </a:rPr>
              <a:t>枫树上的喜鹊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78640" y="2541791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第一课时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473200" y="3200400"/>
            <a:ext cx="6336704" cy="288571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62508" y="2035135"/>
            <a:ext cx="6121400" cy="392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喜鹊</a:t>
            </a:r>
            <a:r>
              <a:rPr sz="3200" b="1">
                <a:latin typeface="Microsoft JhengHei"/>
                <a:cs typeface="Microsoft JhengHei"/>
              </a:rPr>
              <a:t>是</a:t>
            </a:r>
            <a:r>
              <a:rPr sz="3200" spc="-5">
                <a:latin typeface="宋体"/>
                <a:cs typeface="宋体"/>
              </a:rPr>
              <a:t>鸟纲鸦科的一种鸟类。共有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10">
                <a:latin typeface="Calibri"/>
                <a:cs typeface="Calibri"/>
              </a:rPr>
              <a:t>10</a:t>
            </a:r>
            <a:r>
              <a:rPr sz="3200">
                <a:latin typeface="宋体"/>
                <a:cs typeface="宋体"/>
              </a:rPr>
              <a:t>个亚种。体长</a:t>
            </a:r>
            <a:r>
              <a:rPr sz="3200" spc="-10">
                <a:latin typeface="Calibri"/>
                <a:cs typeface="Calibri"/>
              </a:rPr>
              <a:t>40~50</a:t>
            </a:r>
            <a:r>
              <a:rPr sz="3200" spc="-10">
                <a:latin typeface="宋体"/>
                <a:cs typeface="宋体"/>
              </a:rPr>
              <a:t>厘米，雌雄</a:t>
            </a:r>
            <a:r>
              <a:rPr sz="3200" spc="-5">
                <a:latin typeface="宋体"/>
                <a:cs typeface="宋体"/>
              </a:rPr>
              <a:t>羽色相似，头、颈、背至尾均为黑色，并自前往后分别呈现紫色、绿蓝色、绿色等光泽，双翅黑色而在翼肩有一大形白斑，尾远较翅长，呈楔形，嘴、腿、脚纯黑色，腹面以胸为界，前黑后白。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6284" y="1108754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/>
              <a:t>喜鹊简介</a:t>
            </a:r>
            <a:endParaRPr sz="3200"/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96900" y="2209800"/>
            <a:ext cx="1537851" cy="310856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0300" y="1423208"/>
            <a:ext cx="7797800" cy="4455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04495" algn="ctr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FF0000"/>
                </a:solidFill>
                <a:latin typeface="宋体"/>
                <a:cs typeface="宋体"/>
              </a:rPr>
              <a:t>自读课文</a:t>
            </a:r>
            <a:endParaRPr sz="3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3600" b="1" spc="-5">
                <a:latin typeface="Microsoft JhengHei"/>
                <a:cs typeface="Microsoft JhengHei"/>
              </a:rPr>
              <a:t>标注：标出自然段的序号。</a:t>
            </a:r>
            <a:endParaRPr sz="36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27299"/>
              </a:lnSpc>
              <a:spcBef>
                <a:spcPts val="5"/>
              </a:spcBef>
            </a:pPr>
            <a:r>
              <a:rPr sz="3600" b="1" spc="-5">
                <a:latin typeface="Microsoft JhengHei"/>
                <a:cs typeface="Microsoft JhengHei"/>
              </a:rPr>
              <a:t>识记：用自己喜欢的符号标出生字、新词及不认识的字词，问一问，记一记。想想：为什么把喜鹊称为阿姨和弟弟。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3600" b="1">
                <a:latin typeface="Microsoft JhengHei"/>
                <a:cs typeface="Microsoft JhengHei"/>
              </a:rPr>
              <a:t>（讨论</a:t>
            </a:r>
            <a:r>
              <a:rPr sz="3600" b="1" spc="-50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67474" y="1479183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5">
                <a:latin typeface="宋体"/>
                <a:cs typeface="宋体"/>
              </a:rPr>
              <a:t>认读生字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4</a:t>
            </a:fld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9495" y="2904030"/>
          <a:ext cx="6875780" cy="28746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31925"/>
                <a:gridCol w="1565275"/>
                <a:gridCol w="2119629"/>
                <a:gridCol w="1758950"/>
              </a:tblGrid>
              <a:tr h="61468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420"/>
                        </a:lnSpc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dù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26695">
                        <a:lnSpc>
                          <a:spcPts val="3420"/>
                        </a:lnSpc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pīn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71755" algn="ctr">
                        <a:lnSpc>
                          <a:spcPts val="3420"/>
                        </a:lnSpc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mǔ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39700">
                        <a:lnSpc>
                          <a:spcPts val="3420"/>
                        </a:lnSpc>
                      </a:pPr>
                      <a:r>
                        <a:rPr sz="3600" b="1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yóu</a:t>
                      </a:r>
                      <a:r>
                        <a:rPr sz="3600" b="1" spc="-1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xì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0" marB="0"/>
                </a:tc>
              </a:tr>
              <a:tr h="79756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3600" spc="-350">
                          <a:latin typeface="宋体"/>
                          <a:cs typeface="宋体"/>
                        </a:rPr>
                        <a:t>渡 口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R="198755" algn="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3600" spc="-80">
                          <a:latin typeface="宋体"/>
                          <a:cs typeface="宋体"/>
                        </a:rPr>
                        <a:t>拼 音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L="206375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3600" spc="-350">
                          <a:latin typeface="宋体"/>
                          <a:cs typeface="宋体"/>
                        </a:rPr>
                        <a:t>字 母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3600" spc="-80">
                          <a:latin typeface="宋体"/>
                          <a:cs typeface="宋体"/>
                        </a:rPr>
                        <a:t>游 戏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</a:tr>
              <a:tr h="847725">
                <a:tc>
                  <a:txBody>
                    <a:bodyPr vert="horz" wrap="square"/>
                    <a:lstStyle/>
                    <a:p>
                      <a:pPr marL="54800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sǎn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118110" marB="0"/>
                </a:tc>
                <a:tc>
                  <a:txBody>
                    <a:bodyPr vert="horz" wrap="square"/>
                    <a:lstStyle/>
                    <a:p>
                      <a:pPr marL="90868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yí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118110" marB="0"/>
                </a:tc>
                <a:tc>
                  <a:txBody>
                    <a:bodyPr vert="horz" wrap="square"/>
                    <a:lstStyle/>
                    <a:p>
                      <a:pPr marL="1014730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3600" b="1" spc="-2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ɡānɡ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118110" marB="0"/>
                </a:tc>
                <a:tc>
                  <a:txBody>
                    <a:bodyPr vert="horz" wrap="square"/>
                    <a:lstStyle/>
                    <a:p>
                      <a:pPr marL="894715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3600" b="1" spc="-2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biàn</a:t>
                      </a:r>
                      <a:endParaRPr sz="3600">
                        <a:latin typeface="Calibri"/>
                        <a:cs typeface="Calibri"/>
                      </a:endParaRPr>
                    </a:p>
                  </a:txBody>
                  <a:tcPr marL="0" marR="0" marT="118110" marB="0"/>
                </a:tc>
              </a:tr>
              <a:tr h="61468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4004"/>
                        </a:lnSpc>
                        <a:spcBef>
                          <a:spcPts val="735"/>
                        </a:spcBef>
                      </a:pPr>
                      <a:r>
                        <a:rPr sz="3600" spc="-350">
                          <a:latin typeface="宋体"/>
                          <a:cs typeface="宋体"/>
                        </a:rPr>
                        <a:t>打 伞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R="198755" algn="r">
                        <a:lnSpc>
                          <a:spcPts val="4004"/>
                        </a:lnSpc>
                        <a:spcBef>
                          <a:spcPts val="735"/>
                        </a:spcBef>
                      </a:pPr>
                      <a:r>
                        <a:rPr sz="3600" spc="-350">
                          <a:latin typeface="宋体"/>
                          <a:cs typeface="宋体"/>
                        </a:rPr>
                        <a:t>阿 姨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L="413384">
                        <a:lnSpc>
                          <a:spcPts val="4004"/>
                        </a:lnSpc>
                        <a:spcBef>
                          <a:spcPts val="735"/>
                        </a:spcBef>
                      </a:pPr>
                      <a:r>
                        <a:rPr sz="3600" spc="195">
                          <a:latin typeface="宋体"/>
                          <a:cs typeface="宋体"/>
                        </a:rPr>
                        <a:t>山 冈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  <a:tc>
                  <a:txBody>
                    <a:bodyPr vert="horz" wrap="square"/>
                    <a:lstStyle/>
                    <a:p>
                      <a:pPr marL="344805">
                        <a:lnSpc>
                          <a:spcPts val="4004"/>
                        </a:lnSpc>
                        <a:spcBef>
                          <a:spcPts val="735"/>
                        </a:spcBef>
                      </a:pPr>
                      <a:r>
                        <a:rPr sz="3600" spc="-80">
                          <a:latin typeface="宋体"/>
                          <a:cs typeface="宋体"/>
                        </a:rPr>
                        <a:t>方 便</a:t>
                      </a:r>
                      <a:endParaRPr sz="3600">
                        <a:latin typeface="宋体"/>
                        <a:cs typeface="宋体"/>
                      </a:endParaRPr>
                    </a:p>
                  </a:txBody>
                  <a:tcPr marL="0" marR="0" marT="93345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8545" y="1479183"/>
            <a:ext cx="4215765" cy="187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1435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latin typeface="宋体"/>
                <a:cs typeface="宋体"/>
              </a:rPr>
              <a:t>认读生字</a:t>
            </a:r>
            <a:endParaRPr sz="3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650364"/>
                <a:tab pos="3184525"/>
              </a:tabLst>
            </a:pPr>
            <a:r>
              <a:rPr sz="3600">
                <a:latin typeface="宋体"/>
                <a:cs typeface="宋体"/>
              </a:rPr>
              <a:t>渡</a:t>
            </a:r>
            <a:r>
              <a:rPr sz="3600" spc="-990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口</a:t>
            </a:r>
            <a:r>
              <a:rPr sz="3600">
                <a:latin typeface="宋体"/>
                <a:cs typeface="宋体"/>
              </a:rPr>
              <a:t>	拼</a:t>
            </a:r>
            <a:r>
              <a:rPr sz="3600" spc="-175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音</a:t>
            </a:r>
            <a:r>
              <a:rPr sz="3600">
                <a:latin typeface="宋体"/>
                <a:cs typeface="宋体"/>
              </a:rPr>
              <a:t>	字</a:t>
            </a:r>
            <a:r>
              <a:rPr sz="3600" spc="-990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母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6152412" y="2777030"/>
            <a:ext cx="11468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80">
                <a:latin typeface="宋体"/>
                <a:cs typeface="宋体"/>
              </a:rPr>
              <a:t>游 戏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8545" y="4422950"/>
            <a:ext cx="46291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53870"/>
                <a:tab pos="3391535"/>
              </a:tabLst>
            </a:pPr>
            <a:r>
              <a:rPr sz="3600">
                <a:latin typeface="宋体"/>
                <a:cs typeface="宋体"/>
              </a:rPr>
              <a:t>打</a:t>
            </a:r>
            <a:r>
              <a:rPr sz="3600" spc="-990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伞</a:t>
            </a:r>
            <a:r>
              <a:rPr sz="3600">
                <a:latin typeface="宋体"/>
                <a:cs typeface="宋体"/>
              </a:rPr>
              <a:t>	阿</a:t>
            </a:r>
            <a:r>
              <a:rPr sz="3600" spc="-990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姨</a:t>
            </a:r>
            <a:r>
              <a:rPr sz="3600">
                <a:latin typeface="宋体"/>
                <a:cs typeface="宋体"/>
              </a:rPr>
              <a:t>	山</a:t>
            </a:r>
            <a:r>
              <a:rPr sz="3600" spc="630">
                <a:latin typeface="宋体"/>
                <a:cs typeface="宋体"/>
              </a:rPr>
              <a:t> </a:t>
            </a:r>
            <a:r>
              <a:rPr sz="3600" spc="-50">
                <a:latin typeface="宋体"/>
                <a:cs typeface="宋体"/>
              </a:rPr>
              <a:t>冈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59134" y="4422950"/>
            <a:ext cx="11468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80">
                <a:latin typeface="宋体"/>
                <a:cs typeface="宋体"/>
              </a:rPr>
              <a:t>方 便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3784600"/>
            <a:ext cx="2161694" cy="21812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307" y="1418018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/>
              <a:t>巩固认字</a:t>
            </a:r>
            <a:endParaRPr sz="36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2613330" y="2574649"/>
            <a:ext cx="5661660" cy="3516629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350520" indent="-338455">
              <a:lnSpc>
                <a:spcPct val="100000"/>
              </a:lnSpc>
              <a:spcBef>
                <a:spcPts val="405"/>
              </a:spcBef>
              <a:buSzPct val="96875"/>
              <a:buFont typeface="Calibri"/>
              <a:buAutoNum type="alphaUcPeriod"/>
              <a:tabLst>
                <a:tab pos="351155"/>
              </a:tabLst>
            </a:pPr>
            <a:r>
              <a:rPr sz="3200">
                <a:latin typeface="宋体"/>
                <a:cs typeface="宋体"/>
              </a:rPr>
              <a:t>一会儿教他们学自己发明的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拼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ts val="3690"/>
              </a:lnSpc>
              <a:spcBef>
                <a:spcPts val="305"/>
              </a:spcBef>
            </a:pPr>
            <a:r>
              <a:rPr sz="3200">
                <a:latin typeface="宋体"/>
                <a:cs typeface="宋体"/>
              </a:rPr>
              <a:t>音字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母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336550" indent="-324485">
              <a:lnSpc>
                <a:spcPts val="3690"/>
              </a:lnSpc>
              <a:buSzPct val="96875"/>
              <a:buFont typeface="Calibri"/>
              <a:buAutoNum type="alphaUcPeriod" startAt="2"/>
              <a:tabLst>
                <a:tab pos="337185"/>
              </a:tabLst>
            </a:pPr>
            <a:r>
              <a:rPr sz="3200">
                <a:latin typeface="宋体"/>
                <a:cs typeface="宋体"/>
              </a:rPr>
              <a:t>它的绿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荫</a:t>
            </a:r>
            <a:r>
              <a:rPr sz="3200">
                <a:latin typeface="宋体"/>
                <a:cs typeface="宋体"/>
              </a:rPr>
              <a:t>遮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蔽</a:t>
            </a:r>
            <a:r>
              <a:rPr sz="3200" spc="-10">
                <a:latin typeface="宋体"/>
                <a:cs typeface="宋体"/>
              </a:rPr>
              <a:t>了村里的渡口。</a:t>
            </a:r>
            <a:endParaRPr sz="3200">
              <a:latin typeface="宋体"/>
              <a:cs typeface="宋体"/>
            </a:endParaRPr>
          </a:p>
          <a:p>
            <a:pPr marL="332105" indent="-320040">
              <a:lnSpc>
                <a:spcPct val="100000"/>
              </a:lnSpc>
              <a:buSzPct val="96875"/>
              <a:buFont typeface="Calibri"/>
              <a:buAutoNum type="alphaUcPeriod" startAt="2"/>
              <a:tabLst>
                <a:tab pos="332740"/>
              </a:tabLst>
            </a:pPr>
            <a:r>
              <a:rPr sz="3200">
                <a:latin typeface="宋体"/>
                <a:cs typeface="宋体"/>
              </a:rPr>
              <a:t>我正要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撑</a:t>
            </a:r>
            <a:r>
              <a:rPr sz="3200" spc="-10">
                <a:latin typeface="宋体"/>
                <a:cs typeface="宋体"/>
              </a:rPr>
              <a:t>着渡船到对岸的树林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ts val="3690"/>
              </a:lnSpc>
              <a:spcBef>
                <a:spcPts val="305"/>
              </a:spcBef>
            </a:pPr>
            <a:r>
              <a:rPr sz="3200" spc="-10">
                <a:latin typeface="宋体"/>
                <a:cs typeface="宋体"/>
              </a:rPr>
              <a:t>里去打柴。</a:t>
            </a:r>
            <a:endParaRPr sz="3200">
              <a:latin typeface="宋体"/>
              <a:cs typeface="宋体"/>
            </a:endParaRPr>
          </a:p>
          <a:p>
            <a:pPr marL="365760" indent="-353695">
              <a:lnSpc>
                <a:spcPts val="3690"/>
              </a:lnSpc>
              <a:buSzPct val="96875"/>
              <a:buFont typeface="Calibri"/>
              <a:buAutoNum type="alphaUcPeriod" startAt="4"/>
              <a:tabLst>
                <a:tab pos="366395"/>
              </a:tabLst>
            </a:pPr>
            <a:r>
              <a:rPr sz="3200">
                <a:latin typeface="宋体"/>
                <a:cs typeface="宋体"/>
              </a:rPr>
              <a:t>我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懂</a:t>
            </a:r>
            <a:r>
              <a:rPr sz="3200">
                <a:latin typeface="宋体"/>
                <a:cs typeface="宋体"/>
              </a:rPr>
              <a:t>得，太阳从渡口对岸山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冈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3200" spc="-10">
                <a:latin typeface="宋体"/>
                <a:cs typeface="宋体"/>
              </a:rPr>
              <a:t>后面升上来了。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69900" y="1388642"/>
            <a:ext cx="7790180" cy="4917440"/>
            <a:chOff x="469900" y="1388642"/>
            <a:chExt cx="7790180" cy="49174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69900" y="4076699"/>
              <a:ext cx="2307520" cy="22288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2767378" y="1401342"/>
              <a:ext cx="5480050" cy="4191000"/>
            </a:xfrm>
            <a:custGeom>
              <a:rect l="l" t="t" r="r" b="b"/>
              <a:pathLst>
                <a:path w="5480050" h="4191000">
                  <a:moveTo>
                    <a:pt x="4785703" y="317500"/>
                  </a:moveTo>
                  <a:lnTo>
                    <a:pt x="2849162" y="317499"/>
                  </a:lnTo>
                  <a:lnTo>
                    <a:pt x="2872276" y="266700"/>
                  </a:lnTo>
                  <a:lnTo>
                    <a:pt x="2898420" y="228600"/>
                  </a:lnTo>
                  <a:lnTo>
                    <a:pt x="2927372" y="190500"/>
                  </a:lnTo>
                  <a:lnTo>
                    <a:pt x="2958909" y="152400"/>
                  </a:lnTo>
                  <a:lnTo>
                    <a:pt x="2992809" y="127000"/>
                  </a:lnTo>
                  <a:lnTo>
                    <a:pt x="3028848" y="101600"/>
                  </a:lnTo>
                  <a:lnTo>
                    <a:pt x="3066805" y="76200"/>
                  </a:lnTo>
                  <a:lnTo>
                    <a:pt x="3106457" y="50800"/>
                  </a:lnTo>
                  <a:lnTo>
                    <a:pt x="3147581" y="25400"/>
                  </a:lnTo>
                  <a:lnTo>
                    <a:pt x="3233354" y="0"/>
                  </a:lnTo>
                  <a:lnTo>
                    <a:pt x="3457965" y="0"/>
                  </a:lnTo>
                  <a:lnTo>
                    <a:pt x="3502851" y="12700"/>
                  </a:lnTo>
                  <a:lnTo>
                    <a:pt x="3547206" y="38100"/>
                  </a:lnTo>
                  <a:lnTo>
                    <a:pt x="3590806" y="50800"/>
                  </a:lnTo>
                  <a:lnTo>
                    <a:pt x="3634989" y="76200"/>
                  </a:lnTo>
                  <a:lnTo>
                    <a:pt x="3676611" y="114300"/>
                  </a:lnTo>
                  <a:lnTo>
                    <a:pt x="3715428" y="139700"/>
                  </a:lnTo>
                  <a:lnTo>
                    <a:pt x="3751198" y="177800"/>
                  </a:lnTo>
                  <a:lnTo>
                    <a:pt x="3783675" y="215900"/>
                  </a:lnTo>
                  <a:lnTo>
                    <a:pt x="4718113" y="215900"/>
                  </a:lnTo>
                  <a:lnTo>
                    <a:pt x="4747523" y="254000"/>
                  </a:lnTo>
                  <a:lnTo>
                    <a:pt x="4773992" y="292100"/>
                  </a:lnTo>
                  <a:lnTo>
                    <a:pt x="4785703" y="317500"/>
                  </a:lnTo>
                  <a:close/>
                </a:path>
                <a:path w="5480050" h="4191000">
                  <a:moveTo>
                    <a:pt x="4718113" y="215900"/>
                  </a:moveTo>
                  <a:lnTo>
                    <a:pt x="3783676" y="215899"/>
                  </a:lnTo>
                  <a:lnTo>
                    <a:pt x="3816178" y="177800"/>
                  </a:lnTo>
                  <a:lnTo>
                    <a:pt x="3850782" y="152400"/>
                  </a:lnTo>
                  <a:lnTo>
                    <a:pt x="3887293" y="114300"/>
                  </a:lnTo>
                  <a:lnTo>
                    <a:pt x="3925519" y="88900"/>
                  </a:lnTo>
                  <a:lnTo>
                    <a:pt x="3965266" y="63500"/>
                  </a:lnTo>
                  <a:lnTo>
                    <a:pt x="4006343" y="50800"/>
                  </a:lnTo>
                  <a:lnTo>
                    <a:pt x="4048556" y="25400"/>
                  </a:lnTo>
                  <a:lnTo>
                    <a:pt x="4135619" y="0"/>
                  </a:lnTo>
                  <a:lnTo>
                    <a:pt x="4359667" y="0"/>
                  </a:lnTo>
                  <a:lnTo>
                    <a:pt x="4490764" y="38100"/>
                  </a:lnTo>
                  <a:lnTo>
                    <a:pt x="4532752" y="63500"/>
                  </a:lnTo>
                  <a:lnTo>
                    <a:pt x="4573562" y="88900"/>
                  </a:lnTo>
                  <a:lnTo>
                    <a:pt x="4613002" y="114300"/>
                  </a:lnTo>
                  <a:lnTo>
                    <a:pt x="4650880" y="152400"/>
                  </a:lnTo>
                  <a:lnTo>
                    <a:pt x="4685863" y="177800"/>
                  </a:lnTo>
                  <a:lnTo>
                    <a:pt x="4718113" y="215900"/>
                  </a:lnTo>
                  <a:close/>
                </a:path>
                <a:path w="5480050" h="4191000">
                  <a:moveTo>
                    <a:pt x="4850926" y="482600"/>
                  </a:moveTo>
                  <a:lnTo>
                    <a:pt x="1778600" y="482599"/>
                  </a:lnTo>
                  <a:lnTo>
                    <a:pt x="1802731" y="444500"/>
                  </a:lnTo>
                  <a:lnTo>
                    <a:pt x="1829362" y="406400"/>
                  </a:lnTo>
                  <a:lnTo>
                    <a:pt x="1858337" y="355600"/>
                  </a:lnTo>
                  <a:lnTo>
                    <a:pt x="1889503" y="330200"/>
                  </a:lnTo>
                  <a:lnTo>
                    <a:pt x="1922704" y="292100"/>
                  </a:lnTo>
                  <a:lnTo>
                    <a:pt x="1957786" y="266700"/>
                  </a:lnTo>
                  <a:lnTo>
                    <a:pt x="1994595" y="228600"/>
                  </a:lnTo>
                  <a:lnTo>
                    <a:pt x="2032975" y="203200"/>
                  </a:lnTo>
                  <a:lnTo>
                    <a:pt x="2072772" y="190500"/>
                  </a:lnTo>
                  <a:lnTo>
                    <a:pt x="2113832" y="165100"/>
                  </a:lnTo>
                  <a:lnTo>
                    <a:pt x="2156000" y="152400"/>
                  </a:lnTo>
                  <a:lnTo>
                    <a:pt x="2287605" y="114300"/>
                  </a:lnTo>
                  <a:lnTo>
                    <a:pt x="2469212" y="114300"/>
                  </a:lnTo>
                  <a:lnTo>
                    <a:pt x="2648758" y="165100"/>
                  </a:lnTo>
                  <a:lnTo>
                    <a:pt x="2692164" y="190500"/>
                  </a:lnTo>
                  <a:lnTo>
                    <a:pt x="2734464" y="215900"/>
                  </a:lnTo>
                  <a:lnTo>
                    <a:pt x="2774834" y="241300"/>
                  </a:lnTo>
                  <a:lnTo>
                    <a:pt x="2813118" y="279400"/>
                  </a:lnTo>
                  <a:lnTo>
                    <a:pt x="2849162" y="317500"/>
                  </a:lnTo>
                  <a:lnTo>
                    <a:pt x="4785703" y="317500"/>
                  </a:lnTo>
                  <a:lnTo>
                    <a:pt x="4797415" y="342900"/>
                  </a:lnTo>
                  <a:lnTo>
                    <a:pt x="4817689" y="381000"/>
                  </a:lnTo>
                  <a:lnTo>
                    <a:pt x="4834710" y="431800"/>
                  </a:lnTo>
                  <a:lnTo>
                    <a:pt x="4848375" y="469900"/>
                  </a:lnTo>
                  <a:lnTo>
                    <a:pt x="4850926" y="482600"/>
                  </a:lnTo>
                  <a:close/>
                </a:path>
                <a:path w="5480050" h="4191000">
                  <a:moveTo>
                    <a:pt x="1748495" y="3937000"/>
                  </a:moveTo>
                  <a:lnTo>
                    <a:pt x="1438487" y="3937000"/>
                  </a:lnTo>
                  <a:lnTo>
                    <a:pt x="1225805" y="3873500"/>
                  </a:lnTo>
                  <a:lnTo>
                    <a:pt x="1185058" y="3848100"/>
                  </a:lnTo>
                  <a:lnTo>
                    <a:pt x="1145070" y="3835400"/>
                  </a:lnTo>
                  <a:lnTo>
                    <a:pt x="1105914" y="3810000"/>
                  </a:lnTo>
                  <a:lnTo>
                    <a:pt x="1067659" y="3784600"/>
                  </a:lnTo>
                  <a:lnTo>
                    <a:pt x="1030375" y="3759200"/>
                  </a:lnTo>
                  <a:lnTo>
                    <a:pt x="994132" y="3733800"/>
                  </a:lnTo>
                  <a:lnTo>
                    <a:pt x="959002" y="3708400"/>
                  </a:lnTo>
                  <a:lnTo>
                    <a:pt x="925054" y="3670300"/>
                  </a:lnTo>
                  <a:lnTo>
                    <a:pt x="892358" y="3644900"/>
                  </a:lnTo>
                  <a:lnTo>
                    <a:pt x="860985" y="3606800"/>
                  </a:lnTo>
                  <a:lnTo>
                    <a:pt x="831005" y="3568700"/>
                  </a:lnTo>
                  <a:lnTo>
                    <a:pt x="802488" y="3530600"/>
                  </a:lnTo>
                  <a:lnTo>
                    <a:pt x="775505" y="3492500"/>
                  </a:lnTo>
                  <a:lnTo>
                    <a:pt x="750127" y="3454400"/>
                  </a:lnTo>
                  <a:lnTo>
                    <a:pt x="746620" y="3441700"/>
                  </a:lnTo>
                  <a:lnTo>
                    <a:pt x="743174" y="3441700"/>
                  </a:lnTo>
                  <a:lnTo>
                    <a:pt x="739789" y="3429000"/>
                  </a:lnTo>
                  <a:lnTo>
                    <a:pt x="599243" y="3429000"/>
                  </a:lnTo>
                  <a:lnTo>
                    <a:pt x="554201" y="3416300"/>
                  </a:lnTo>
                  <a:lnTo>
                    <a:pt x="467933" y="3390900"/>
                  </a:lnTo>
                  <a:lnTo>
                    <a:pt x="427074" y="3378200"/>
                  </a:lnTo>
                  <a:lnTo>
                    <a:pt x="387978" y="3352800"/>
                  </a:lnTo>
                  <a:lnTo>
                    <a:pt x="350827" y="3327400"/>
                  </a:lnTo>
                  <a:lnTo>
                    <a:pt x="315807" y="3289300"/>
                  </a:lnTo>
                  <a:lnTo>
                    <a:pt x="283101" y="3263900"/>
                  </a:lnTo>
                  <a:lnTo>
                    <a:pt x="252893" y="3225800"/>
                  </a:lnTo>
                  <a:lnTo>
                    <a:pt x="225367" y="3187700"/>
                  </a:lnTo>
                  <a:lnTo>
                    <a:pt x="200708" y="3149600"/>
                  </a:lnTo>
                  <a:lnTo>
                    <a:pt x="179099" y="3111500"/>
                  </a:lnTo>
                  <a:lnTo>
                    <a:pt x="160723" y="3073400"/>
                  </a:lnTo>
                  <a:lnTo>
                    <a:pt x="145766" y="3022600"/>
                  </a:lnTo>
                  <a:lnTo>
                    <a:pt x="134411" y="2971800"/>
                  </a:lnTo>
                  <a:lnTo>
                    <a:pt x="126842" y="2921000"/>
                  </a:lnTo>
                  <a:lnTo>
                    <a:pt x="123305" y="2870200"/>
                  </a:lnTo>
                  <a:lnTo>
                    <a:pt x="124011" y="2819400"/>
                  </a:lnTo>
                  <a:lnTo>
                    <a:pt x="128873" y="2768600"/>
                  </a:lnTo>
                  <a:lnTo>
                    <a:pt x="137807" y="2730500"/>
                  </a:lnTo>
                  <a:lnTo>
                    <a:pt x="150727" y="2679700"/>
                  </a:lnTo>
                  <a:lnTo>
                    <a:pt x="167550" y="2628900"/>
                  </a:lnTo>
                  <a:lnTo>
                    <a:pt x="188190" y="2590800"/>
                  </a:lnTo>
                  <a:lnTo>
                    <a:pt x="212561" y="2540000"/>
                  </a:lnTo>
                  <a:lnTo>
                    <a:pt x="240579" y="2501900"/>
                  </a:lnTo>
                  <a:lnTo>
                    <a:pt x="272160" y="2463800"/>
                  </a:lnTo>
                  <a:lnTo>
                    <a:pt x="232198" y="2438400"/>
                  </a:lnTo>
                  <a:lnTo>
                    <a:pt x="195191" y="2413000"/>
                  </a:lnTo>
                  <a:lnTo>
                    <a:pt x="161197" y="2374900"/>
                  </a:lnTo>
                  <a:lnTo>
                    <a:pt x="130276" y="2336800"/>
                  </a:lnTo>
                  <a:lnTo>
                    <a:pt x="102487" y="2298700"/>
                  </a:lnTo>
                  <a:lnTo>
                    <a:pt x="77888" y="2260600"/>
                  </a:lnTo>
                  <a:lnTo>
                    <a:pt x="56539" y="2222500"/>
                  </a:lnTo>
                  <a:lnTo>
                    <a:pt x="38499" y="2184400"/>
                  </a:lnTo>
                  <a:lnTo>
                    <a:pt x="23827" y="2133600"/>
                  </a:lnTo>
                  <a:lnTo>
                    <a:pt x="12582" y="2082800"/>
                  </a:lnTo>
                  <a:lnTo>
                    <a:pt x="4823" y="2044700"/>
                  </a:lnTo>
                  <a:lnTo>
                    <a:pt x="609" y="1993900"/>
                  </a:lnTo>
                  <a:lnTo>
                    <a:pt x="0" y="1955800"/>
                  </a:lnTo>
                  <a:lnTo>
                    <a:pt x="3053" y="1905000"/>
                  </a:lnTo>
                  <a:lnTo>
                    <a:pt x="9830" y="1854200"/>
                  </a:lnTo>
                  <a:lnTo>
                    <a:pt x="20388" y="1803400"/>
                  </a:lnTo>
                  <a:lnTo>
                    <a:pt x="34786" y="1765300"/>
                  </a:lnTo>
                  <a:lnTo>
                    <a:pt x="53084" y="1714500"/>
                  </a:lnTo>
                  <a:lnTo>
                    <a:pt x="75341" y="1676400"/>
                  </a:lnTo>
                  <a:lnTo>
                    <a:pt x="101132" y="1625600"/>
                  </a:lnTo>
                  <a:lnTo>
                    <a:pt x="130021" y="1587500"/>
                  </a:lnTo>
                  <a:lnTo>
                    <a:pt x="161792" y="1562100"/>
                  </a:lnTo>
                  <a:lnTo>
                    <a:pt x="196230" y="1524000"/>
                  </a:lnTo>
                  <a:lnTo>
                    <a:pt x="233119" y="1498600"/>
                  </a:lnTo>
                  <a:lnTo>
                    <a:pt x="272243" y="1460500"/>
                  </a:lnTo>
                  <a:lnTo>
                    <a:pt x="313388" y="1447800"/>
                  </a:lnTo>
                  <a:lnTo>
                    <a:pt x="356337" y="1422400"/>
                  </a:lnTo>
                  <a:lnTo>
                    <a:pt x="400876" y="1409700"/>
                  </a:lnTo>
                  <a:lnTo>
                    <a:pt x="493859" y="1384300"/>
                  </a:lnTo>
                  <a:lnTo>
                    <a:pt x="498476" y="1371600"/>
                  </a:lnTo>
                  <a:lnTo>
                    <a:pt x="493404" y="1333500"/>
                  </a:lnTo>
                  <a:lnTo>
                    <a:pt x="490886" y="1282700"/>
                  </a:lnTo>
                  <a:lnTo>
                    <a:pt x="490867" y="1231900"/>
                  </a:lnTo>
                  <a:lnTo>
                    <a:pt x="493292" y="1181100"/>
                  </a:lnTo>
                  <a:lnTo>
                    <a:pt x="498103" y="1143000"/>
                  </a:lnTo>
                  <a:lnTo>
                    <a:pt x="505245" y="1092200"/>
                  </a:lnTo>
                  <a:lnTo>
                    <a:pt x="514663" y="1041400"/>
                  </a:lnTo>
                  <a:lnTo>
                    <a:pt x="526301" y="1003300"/>
                  </a:lnTo>
                  <a:lnTo>
                    <a:pt x="540102" y="952500"/>
                  </a:lnTo>
                  <a:lnTo>
                    <a:pt x="556011" y="914400"/>
                  </a:lnTo>
                  <a:lnTo>
                    <a:pt x="573972" y="876300"/>
                  </a:lnTo>
                  <a:lnTo>
                    <a:pt x="593929" y="825500"/>
                  </a:lnTo>
                  <a:lnTo>
                    <a:pt x="615827" y="787400"/>
                  </a:lnTo>
                  <a:lnTo>
                    <a:pt x="639609" y="749300"/>
                  </a:lnTo>
                  <a:lnTo>
                    <a:pt x="665220" y="711200"/>
                  </a:lnTo>
                  <a:lnTo>
                    <a:pt x="692603" y="685800"/>
                  </a:lnTo>
                  <a:lnTo>
                    <a:pt x="721703" y="647700"/>
                  </a:lnTo>
                  <a:lnTo>
                    <a:pt x="752465" y="609600"/>
                  </a:lnTo>
                  <a:lnTo>
                    <a:pt x="784832" y="584200"/>
                  </a:lnTo>
                  <a:lnTo>
                    <a:pt x="818748" y="558800"/>
                  </a:lnTo>
                  <a:lnTo>
                    <a:pt x="854158" y="520700"/>
                  </a:lnTo>
                  <a:lnTo>
                    <a:pt x="891005" y="495300"/>
                  </a:lnTo>
                  <a:lnTo>
                    <a:pt x="929234" y="469900"/>
                  </a:lnTo>
                  <a:lnTo>
                    <a:pt x="968789" y="457200"/>
                  </a:lnTo>
                  <a:lnTo>
                    <a:pt x="1009615" y="431800"/>
                  </a:lnTo>
                  <a:lnTo>
                    <a:pt x="1094853" y="406400"/>
                  </a:lnTo>
                  <a:lnTo>
                    <a:pt x="1230840" y="368300"/>
                  </a:lnTo>
                  <a:lnTo>
                    <a:pt x="1437561" y="368300"/>
                  </a:lnTo>
                  <a:lnTo>
                    <a:pt x="1488592" y="381000"/>
                  </a:lnTo>
                  <a:lnTo>
                    <a:pt x="1539084" y="381000"/>
                  </a:lnTo>
                  <a:lnTo>
                    <a:pt x="1588898" y="393700"/>
                  </a:lnTo>
                  <a:lnTo>
                    <a:pt x="1637896" y="419100"/>
                  </a:lnTo>
                  <a:lnTo>
                    <a:pt x="1685939" y="431800"/>
                  </a:lnTo>
                  <a:lnTo>
                    <a:pt x="1732887" y="457200"/>
                  </a:lnTo>
                  <a:lnTo>
                    <a:pt x="1778600" y="482599"/>
                  </a:lnTo>
                  <a:lnTo>
                    <a:pt x="4850926" y="482600"/>
                  </a:lnTo>
                  <a:lnTo>
                    <a:pt x="4858579" y="520700"/>
                  </a:lnTo>
                  <a:lnTo>
                    <a:pt x="4902798" y="533400"/>
                  </a:lnTo>
                  <a:lnTo>
                    <a:pt x="4945411" y="558800"/>
                  </a:lnTo>
                  <a:lnTo>
                    <a:pt x="4986344" y="571500"/>
                  </a:lnTo>
                  <a:lnTo>
                    <a:pt x="5025527" y="596900"/>
                  </a:lnTo>
                  <a:lnTo>
                    <a:pt x="5062890" y="622300"/>
                  </a:lnTo>
                  <a:lnTo>
                    <a:pt x="5098362" y="647700"/>
                  </a:lnTo>
                  <a:lnTo>
                    <a:pt x="5131872" y="673100"/>
                  </a:lnTo>
                  <a:lnTo>
                    <a:pt x="5163349" y="711200"/>
                  </a:lnTo>
                  <a:lnTo>
                    <a:pt x="5192724" y="736600"/>
                  </a:lnTo>
                  <a:lnTo>
                    <a:pt x="5219925" y="774700"/>
                  </a:lnTo>
                  <a:lnTo>
                    <a:pt x="5244882" y="812800"/>
                  </a:lnTo>
                  <a:lnTo>
                    <a:pt x="5267523" y="850900"/>
                  </a:lnTo>
                  <a:lnTo>
                    <a:pt x="5287780" y="889000"/>
                  </a:lnTo>
                  <a:lnTo>
                    <a:pt x="5305580" y="939800"/>
                  </a:lnTo>
                  <a:lnTo>
                    <a:pt x="5320853" y="977900"/>
                  </a:lnTo>
                  <a:lnTo>
                    <a:pt x="5333528" y="1016000"/>
                  </a:lnTo>
                  <a:lnTo>
                    <a:pt x="5343535" y="1066800"/>
                  </a:lnTo>
                  <a:lnTo>
                    <a:pt x="5350804" y="1104900"/>
                  </a:lnTo>
                  <a:lnTo>
                    <a:pt x="5355263" y="1155700"/>
                  </a:lnTo>
                  <a:lnTo>
                    <a:pt x="5356841" y="1206500"/>
                  </a:lnTo>
                  <a:lnTo>
                    <a:pt x="5355469" y="1244600"/>
                  </a:lnTo>
                  <a:lnTo>
                    <a:pt x="5351076" y="1295400"/>
                  </a:lnTo>
                  <a:lnTo>
                    <a:pt x="5343590" y="1346200"/>
                  </a:lnTo>
                  <a:lnTo>
                    <a:pt x="5332942" y="1384300"/>
                  </a:lnTo>
                  <a:lnTo>
                    <a:pt x="5326369" y="1409700"/>
                  </a:lnTo>
                  <a:lnTo>
                    <a:pt x="5319017" y="1435100"/>
                  </a:lnTo>
                  <a:lnTo>
                    <a:pt x="5310891" y="1460500"/>
                  </a:lnTo>
                  <a:lnTo>
                    <a:pt x="5301998" y="1485900"/>
                  </a:lnTo>
                  <a:lnTo>
                    <a:pt x="5329675" y="1524000"/>
                  </a:lnTo>
                  <a:lnTo>
                    <a:pt x="5354968" y="1562100"/>
                  </a:lnTo>
                  <a:lnTo>
                    <a:pt x="5377889" y="1600200"/>
                  </a:lnTo>
                  <a:lnTo>
                    <a:pt x="5398450" y="1651000"/>
                  </a:lnTo>
                  <a:lnTo>
                    <a:pt x="5416663" y="1689100"/>
                  </a:lnTo>
                  <a:lnTo>
                    <a:pt x="5432540" y="1739900"/>
                  </a:lnTo>
                  <a:lnTo>
                    <a:pt x="5446094" y="1778000"/>
                  </a:lnTo>
                  <a:lnTo>
                    <a:pt x="5457335" y="1828800"/>
                  </a:lnTo>
                  <a:lnTo>
                    <a:pt x="5466277" y="1866900"/>
                  </a:lnTo>
                  <a:lnTo>
                    <a:pt x="5472931" y="1917700"/>
                  </a:lnTo>
                  <a:lnTo>
                    <a:pt x="5477309" y="1968500"/>
                  </a:lnTo>
                  <a:lnTo>
                    <a:pt x="5479424" y="2006600"/>
                  </a:lnTo>
                  <a:lnTo>
                    <a:pt x="5479287" y="2057400"/>
                  </a:lnTo>
                  <a:lnTo>
                    <a:pt x="5476910" y="2095500"/>
                  </a:lnTo>
                  <a:lnTo>
                    <a:pt x="5472306" y="2146300"/>
                  </a:lnTo>
                  <a:lnTo>
                    <a:pt x="5465487" y="2197100"/>
                  </a:lnTo>
                  <a:lnTo>
                    <a:pt x="5456464" y="2235200"/>
                  </a:lnTo>
                  <a:lnTo>
                    <a:pt x="5445249" y="2286000"/>
                  </a:lnTo>
                  <a:lnTo>
                    <a:pt x="5431856" y="2324100"/>
                  </a:lnTo>
                  <a:lnTo>
                    <a:pt x="5416295" y="2362200"/>
                  </a:lnTo>
                  <a:lnTo>
                    <a:pt x="5398578" y="2413000"/>
                  </a:lnTo>
                  <a:lnTo>
                    <a:pt x="5378718" y="2451100"/>
                  </a:lnTo>
                  <a:lnTo>
                    <a:pt x="5356727" y="2489200"/>
                  </a:lnTo>
                  <a:lnTo>
                    <a:pt x="5332617" y="2527300"/>
                  </a:lnTo>
                  <a:lnTo>
                    <a:pt x="5306400" y="2565400"/>
                  </a:lnTo>
                  <a:lnTo>
                    <a:pt x="5278088" y="2603500"/>
                  </a:lnTo>
                  <a:lnTo>
                    <a:pt x="5247692" y="2641600"/>
                  </a:lnTo>
                  <a:lnTo>
                    <a:pt x="5215226" y="2679700"/>
                  </a:lnTo>
                  <a:lnTo>
                    <a:pt x="5180700" y="2705100"/>
                  </a:lnTo>
                  <a:lnTo>
                    <a:pt x="5144128" y="2743200"/>
                  </a:lnTo>
                  <a:lnTo>
                    <a:pt x="5104354" y="2768600"/>
                  </a:lnTo>
                  <a:lnTo>
                    <a:pt x="5063121" y="2794000"/>
                  </a:lnTo>
                  <a:lnTo>
                    <a:pt x="5020537" y="2819400"/>
                  </a:lnTo>
                  <a:lnTo>
                    <a:pt x="4976713" y="2844800"/>
                  </a:lnTo>
                  <a:lnTo>
                    <a:pt x="4931757" y="2870200"/>
                  </a:lnTo>
                  <a:lnTo>
                    <a:pt x="4742826" y="2921000"/>
                  </a:lnTo>
                  <a:lnTo>
                    <a:pt x="4741012" y="2971800"/>
                  </a:lnTo>
                  <a:lnTo>
                    <a:pt x="4736378" y="3009900"/>
                  </a:lnTo>
                  <a:lnTo>
                    <a:pt x="4729011" y="3060700"/>
                  </a:lnTo>
                  <a:lnTo>
                    <a:pt x="4718996" y="3111500"/>
                  </a:lnTo>
                  <a:lnTo>
                    <a:pt x="4706422" y="3149600"/>
                  </a:lnTo>
                  <a:lnTo>
                    <a:pt x="4691373" y="3187700"/>
                  </a:lnTo>
                  <a:lnTo>
                    <a:pt x="4673937" y="3238500"/>
                  </a:lnTo>
                  <a:lnTo>
                    <a:pt x="4654199" y="3276600"/>
                  </a:lnTo>
                  <a:lnTo>
                    <a:pt x="4632248" y="3314700"/>
                  </a:lnTo>
                  <a:lnTo>
                    <a:pt x="4608169" y="3352800"/>
                  </a:lnTo>
                  <a:lnTo>
                    <a:pt x="4582048" y="3390900"/>
                  </a:lnTo>
                  <a:lnTo>
                    <a:pt x="4553972" y="3429000"/>
                  </a:lnTo>
                  <a:lnTo>
                    <a:pt x="4524029" y="3454400"/>
                  </a:lnTo>
                  <a:lnTo>
                    <a:pt x="4492303" y="3492500"/>
                  </a:lnTo>
                  <a:lnTo>
                    <a:pt x="4458883" y="3517900"/>
                  </a:lnTo>
                  <a:lnTo>
                    <a:pt x="4423853" y="3543300"/>
                  </a:lnTo>
                  <a:lnTo>
                    <a:pt x="4405578" y="3556000"/>
                  </a:lnTo>
                  <a:lnTo>
                    <a:pt x="3621911" y="3556000"/>
                  </a:lnTo>
                  <a:lnTo>
                    <a:pt x="3607100" y="3606800"/>
                  </a:lnTo>
                  <a:lnTo>
                    <a:pt x="3590100" y="3657600"/>
                  </a:lnTo>
                  <a:lnTo>
                    <a:pt x="3570991" y="3695700"/>
                  </a:lnTo>
                  <a:lnTo>
                    <a:pt x="3549856" y="3733800"/>
                  </a:lnTo>
                  <a:lnTo>
                    <a:pt x="3526776" y="3784600"/>
                  </a:lnTo>
                  <a:lnTo>
                    <a:pt x="3518461" y="3797300"/>
                  </a:lnTo>
                  <a:lnTo>
                    <a:pt x="2092173" y="3797300"/>
                  </a:lnTo>
                  <a:lnTo>
                    <a:pt x="2009143" y="3848100"/>
                  </a:lnTo>
                  <a:lnTo>
                    <a:pt x="1966730" y="3860800"/>
                  </a:lnTo>
                  <a:lnTo>
                    <a:pt x="1923812" y="3886200"/>
                  </a:lnTo>
                  <a:lnTo>
                    <a:pt x="1748495" y="3937000"/>
                  </a:lnTo>
                  <a:close/>
                </a:path>
                <a:path w="5480050" h="4191000">
                  <a:moveTo>
                    <a:pt x="4140875" y="3670300"/>
                  </a:moveTo>
                  <a:lnTo>
                    <a:pt x="3903486" y="3670300"/>
                  </a:lnTo>
                  <a:lnTo>
                    <a:pt x="3757600" y="3632200"/>
                  </a:lnTo>
                  <a:lnTo>
                    <a:pt x="3711009" y="3606800"/>
                  </a:lnTo>
                  <a:lnTo>
                    <a:pt x="3665722" y="3581400"/>
                  </a:lnTo>
                  <a:lnTo>
                    <a:pt x="3621911" y="3556000"/>
                  </a:lnTo>
                  <a:lnTo>
                    <a:pt x="4405578" y="3556000"/>
                  </a:lnTo>
                  <a:lnTo>
                    <a:pt x="4387302" y="3568700"/>
                  </a:lnTo>
                  <a:lnTo>
                    <a:pt x="4349315" y="3594100"/>
                  </a:lnTo>
                  <a:lnTo>
                    <a:pt x="4309979" y="3606800"/>
                  </a:lnTo>
                  <a:lnTo>
                    <a:pt x="4269381" y="3632200"/>
                  </a:lnTo>
                  <a:lnTo>
                    <a:pt x="4184742" y="3657600"/>
                  </a:lnTo>
                  <a:lnTo>
                    <a:pt x="4140875" y="3670300"/>
                  </a:lnTo>
                  <a:close/>
                </a:path>
                <a:path w="5480050" h="4191000">
                  <a:moveTo>
                    <a:pt x="2915570" y="4191000"/>
                  </a:moveTo>
                  <a:lnTo>
                    <a:pt x="2691430" y="4191000"/>
                  </a:lnTo>
                  <a:lnTo>
                    <a:pt x="2462933" y="4127500"/>
                  </a:lnTo>
                  <a:lnTo>
                    <a:pt x="2418553" y="4102100"/>
                  </a:lnTo>
                  <a:lnTo>
                    <a:pt x="2375538" y="4076700"/>
                  </a:lnTo>
                  <a:lnTo>
                    <a:pt x="2333985" y="4051300"/>
                  </a:lnTo>
                  <a:lnTo>
                    <a:pt x="2293989" y="4025900"/>
                  </a:lnTo>
                  <a:lnTo>
                    <a:pt x="2255650" y="3987800"/>
                  </a:lnTo>
                  <a:lnTo>
                    <a:pt x="2219062" y="3949700"/>
                  </a:lnTo>
                  <a:lnTo>
                    <a:pt x="2184324" y="3924300"/>
                  </a:lnTo>
                  <a:lnTo>
                    <a:pt x="2151532" y="3886200"/>
                  </a:lnTo>
                  <a:lnTo>
                    <a:pt x="2120782" y="3835400"/>
                  </a:lnTo>
                  <a:lnTo>
                    <a:pt x="2092173" y="3797300"/>
                  </a:lnTo>
                  <a:lnTo>
                    <a:pt x="3518461" y="3797300"/>
                  </a:lnTo>
                  <a:lnTo>
                    <a:pt x="3501831" y="3822700"/>
                  </a:lnTo>
                  <a:lnTo>
                    <a:pt x="3475104" y="3860800"/>
                  </a:lnTo>
                  <a:lnTo>
                    <a:pt x="3446675" y="3886200"/>
                  </a:lnTo>
                  <a:lnTo>
                    <a:pt x="3416626" y="3924300"/>
                  </a:lnTo>
                  <a:lnTo>
                    <a:pt x="3385039" y="3962400"/>
                  </a:lnTo>
                  <a:lnTo>
                    <a:pt x="3351994" y="3987800"/>
                  </a:lnTo>
                  <a:lnTo>
                    <a:pt x="3317573" y="4013200"/>
                  </a:lnTo>
                  <a:lnTo>
                    <a:pt x="3281857" y="4038600"/>
                  </a:lnTo>
                  <a:lnTo>
                    <a:pt x="3244928" y="4064000"/>
                  </a:lnTo>
                  <a:lnTo>
                    <a:pt x="3206867" y="4089400"/>
                  </a:lnTo>
                  <a:lnTo>
                    <a:pt x="3167755" y="4114800"/>
                  </a:lnTo>
                  <a:lnTo>
                    <a:pt x="3086704" y="4140200"/>
                  </a:lnTo>
                  <a:lnTo>
                    <a:pt x="3044927" y="4165600"/>
                  </a:lnTo>
                  <a:lnTo>
                    <a:pt x="3002425" y="4178300"/>
                  </a:lnTo>
                  <a:lnTo>
                    <a:pt x="2959279" y="4178300"/>
                  </a:lnTo>
                  <a:lnTo>
                    <a:pt x="2915570" y="4191000"/>
                  </a:lnTo>
                  <a:close/>
                </a:path>
                <a:path w="5480050" h="4191000">
                  <a:moveTo>
                    <a:pt x="1615150" y="3949700"/>
                  </a:moveTo>
                  <a:lnTo>
                    <a:pt x="1570723" y="3949700"/>
                  </a:lnTo>
                  <a:lnTo>
                    <a:pt x="1526423" y="3937000"/>
                  </a:lnTo>
                  <a:lnTo>
                    <a:pt x="1659635" y="3937000"/>
                  </a:lnTo>
                  <a:lnTo>
                    <a:pt x="1615150" y="39497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767378" y="1401342"/>
              <a:ext cx="5480050" cy="4203700"/>
            </a:xfrm>
            <a:custGeom>
              <a:rect l="l" t="t" r="r" b="b"/>
              <a:pathLst>
                <a:path w="5480050" h="4203700">
                  <a:moveTo>
                    <a:pt x="498476" y="1383695"/>
                  </a:moveTo>
                  <a:lnTo>
                    <a:pt x="493404" y="1334919"/>
                  </a:lnTo>
                  <a:lnTo>
                    <a:pt x="490886" y="1286478"/>
                  </a:lnTo>
                  <a:lnTo>
                    <a:pt x="490867" y="1238449"/>
                  </a:lnTo>
                  <a:lnTo>
                    <a:pt x="493292" y="1190907"/>
                  </a:lnTo>
                  <a:lnTo>
                    <a:pt x="498103" y="1143930"/>
                  </a:lnTo>
                  <a:lnTo>
                    <a:pt x="505245" y="1097595"/>
                  </a:lnTo>
                  <a:lnTo>
                    <a:pt x="514663" y="1051978"/>
                  </a:lnTo>
                  <a:lnTo>
                    <a:pt x="526301" y="1007156"/>
                  </a:lnTo>
                  <a:lnTo>
                    <a:pt x="540102" y="963205"/>
                  </a:lnTo>
                  <a:lnTo>
                    <a:pt x="556011" y="920203"/>
                  </a:lnTo>
                  <a:lnTo>
                    <a:pt x="573972" y="878226"/>
                  </a:lnTo>
                  <a:lnTo>
                    <a:pt x="593929" y="837351"/>
                  </a:lnTo>
                  <a:lnTo>
                    <a:pt x="615827" y="797655"/>
                  </a:lnTo>
                  <a:lnTo>
                    <a:pt x="639609" y="759213"/>
                  </a:lnTo>
                  <a:lnTo>
                    <a:pt x="665220" y="722104"/>
                  </a:lnTo>
                  <a:lnTo>
                    <a:pt x="692603" y="686404"/>
                  </a:lnTo>
                  <a:lnTo>
                    <a:pt x="721703" y="652189"/>
                  </a:lnTo>
                  <a:lnTo>
                    <a:pt x="752465" y="619537"/>
                  </a:lnTo>
                  <a:lnTo>
                    <a:pt x="784832" y="588523"/>
                  </a:lnTo>
                  <a:lnTo>
                    <a:pt x="818748" y="559225"/>
                  </a:lnTo>
                  <a:lnTo>
                    <a:pt x="854158" y="531719"/>
                  </a:lnTo>
                  <a:lnTo>
                    <a:pt x="891005" y="506083"/>
                  </a:lnTo>
                  <a:lnTo>
                    <a:pt x="929234" y="482392"/>
                  </a:lnTo>
                  <a:lnTo>
                    <a:pt x="968789" y="460724"/>
                  </a:lnTo>
                  <a:lnTo>
                    <a:pt x="1009615" y="441156"/>
                  </a:lnTo>
                  <a:lnTo>
                    <a:pt x="1051655" y="423763"/>
                  </a:lnTo>
                  <a:lnTo>
                    <a:pt x="1094853" y="408624"/>
                  </a:lnTo>
                  <a:lnTo>
                    <a:pt x="1139154" y="395813"/>
                  </a:lnTo>
                  <a:lnTo>
                    <a:pt x="1184501" y="385409"/>
                  </a:lnTo>
                  <a:lnTo>
                    <a:pt x="1230840" y="377488"/>
                  </a:lnTo>
                  <a:lnTo>
                    <a:pt x="1282632" y="371798"/>
                  </a:lnTo>
                  <a:lnTo>
                    <a:pt x="1334443" y="369414"/>
                  </a:lnTo>
                  <a:lnTo>
                    <a:pt x="1386132" y="370307"/>
                  </a:lnTo>
                  <a:lnTo>
                    <a:pt x="1437561" y="374449"/>
                  </a:lnTo>
                  <a:lnTo>
                    <a:pt x="1488592" y="381811"/>
                  </a:lnTo>
                  <a:lnTo>
                    <a:pt x="1539084" y="392362"/>
                  </a:lnTo>
                  <a:lnTo>
                    <a:pt x="1588898" y="406075"/>
                  </a:lnTo>
                  <a:lnTo>
                    <a:pt x="1637896" y="422920"/>
                  </a:lnTo>
                  <a:lnTo>
                    <a:pt x="1685939" y="442868"/>
                  </a:lnTo>
                  <a:lnTo>
                    <a:pt x="1732887" y="465890"/>
                  </a:lnTo>
                  <a:lnTo>
                    <a:pt x="1778600" y="491956"/>
                  </a:lnTo>
                  <a:lnTo>
                    <a:pt x="1802731" y="448209"/>
                  </a:lnTo>
                  <a:lnTo>
                    <a:pt x="1829362" y="406935"/>
                  </a:lnTo>
                  <a:lnTo>
                    <a:pt x="1858337" y="368184"/>
                  </a:lnTo>
                  <a:lnTo>
                    <a:pt x="1889503" y="332006"/>
                  </a:lnTo>
                  <a:lnTo>
                    <a:pt x="1922704" y="298450"/>
                  </a:lnTo>
                  <a:lnTo>
                    <a:pt x="1957786" y="267565"/>
                  </a:lnTo>
                  <a:lnTo>
                    <a:pt x="1994595" y="239402"/>
                  </a:lnTo>
                  <a:lnTo>
                    <a:pt x="2032975" y="214010"/>
                  </a:lnTo>
                  <a:lnTo>
                    <a:pt x="2072772" y="191439"/>
                  </a:lnTo>
                  <a:lnTo>
                    <a:pt x="2113832" y="171737"/>
                  </a:lnTo>
                  <a:lnTo>
                    <a:pt x="2156000" y="154954"/>
                  </a:lnTo>
                  <a:lnTo>
                    <a:pt x="2199121" y="141141"/>
                  </a:lnTo>
                  <a:lnTo>
                    <a:pt x="2243041" y="130345"/>
                  </a:lnTo>
                  <a:lnTo>
                    <a:pt x="2287605" y="122618"/>
                  </a:lnTo>
                  <a:lnTo>
                    <a:pt x="2332659" y="118009"/>
                  </a:lnTo>
                  <a:lnTo>
                    <a:pt x="2378048" y="116566"/>
                  </a:lnTo>
                  <a:lnTo>
                    <a:pt x="2423617" y="118340"/>
                  </a:lnTo>
                  <a:lnTo>
                    <a:pt x="2469212" y="123380"/>
                  </a:lnTo>
                  <a:lnTo>
                    <a:pt x="2514678" y="131735"/>
                  </a:lnTo>
                  <a:lnTo>
                    <a:pt x="2559861" y="143456"/>
                  </a:lnTo>
                  <a:lnTo>
                    <a:pt x="2604606" y="158591"/>
                  </a:lnTo>
                  <a:lnTo>
                    <a:pt x="2648758" y="177190"/>
                  </a:lnTo>
                  <a:lnTo>
                    <a:pt x="2692164" y="199303"/>
                  </a:lnTo>
                  <a:lnTo>
                    <a:pt x="2734464" y="224906"/>
                  </a:lnTo>
                  <a:lnTo>
                    <a:pt x="2774834" y="253601"/>
                  </a:lnTo>
                  <a:lnTo>
                    <a:pt x="2813118" y="285271"/>
                  </a:lnTo>
                  <a:lnTo>
                    <a:pt x="2849163" y="319797"/>
                  </a:lnTo>
                  <a:lnTo>
                    <a:pt x="2872276" y="276098"/>
                  </a:lnTo>
                  <a:lnTo>
                    <a:pt x="2898420" y="235296"/>
                  </a:lnTo>
                  <a:lnTo>
                    <a:pt x="2927372" y="197470"/>
                  </a:lnTo>
                  <a:lnTo>
                    <a:pt x="2958909" y="162697"/>
                  </a:lnTo>
                  <a:lnTo>
                    <a:pt x="2992809" y="131056"/>
                  </a:lnTo>
                  <a:lnTo>
                    <a:pt x="3028848" y="102624"/>
                  </a:lnTo>
                  <a:lnTo>
                    <a:pt x="3066805" y="77480"/>
                  </a:lnTo>
                  <a:lnTo>
                    <a:pt x="3106457" y="55700"/>
                  </a:lnTo>
                  <a:lnTo>
                    <a:pt x="3147581" y="37363"/>
                  </a:lnTo>
                  <a:lnTo>
                    <a:pt x="3189954" y="22546"/>
                  </a:lnTo>
                  <a:lnTo>
                    <a:pt x="3233354" y="11329"/>
                  </a:lnTo>
                  <a:lnTo>
                    <a:pt x="3277558" y="3787"/>
                  </a:lnTo>
                  <a:lnTo>
                    <a:pt x="3322344" y="0"/>
                  </a:lnTo>
                  <a:lnTo>
                    <a:pt x="3367489" y="44"/>
                  </a:lnTo>
                  <a:lnTo>
                    <a:pt x="3412770" y="3998"/>
                  </a:lnTo>
                  <a:lnTo>
                    <a:pt x="3457965" y="11940"/>
                  </a:lnTo>
                  <a:lnTo>
                    <a:pt x="3502851" y="23948"/>
                  </a:lnTo>
                  <a:lnTo>
                    <a:pt x="3547206" y="40099"/>
                  </a:lnTo>
                  <a:lnTo>
                    <a:pt x="3590806" y="60471"/>
                  </a:lnTo>
                  <a:lnTo>
                    <a:pt x="3634989" y="86222"/>
                  </a:lnTo>
                  <a:lnTo>
                    <a:pt x="3676611" y="115989"/>
                  </a:lnTo>
                  <a:lnTo>
                    <a:pt x="3715428" y="149560"/>
                  </a:lnTo>
                  <a:lnTo>
                    <a:pt x="3751198" y="186725"/>
                  </a:lnTo>
                  <a:lnTo>
                    <a:pt x="3783677" y="227275"/>
                  </a:lnTo>
                  <a:lnTo>
                    <a:pt x="3816178" y="190282"/>
                  </a:lnTo>
                  <a:lnTo>
                    <a:pt x="3850782" y="156527"/>
                  </a:lnTo>
                  <a:lnTo>
                    <a:pt x="3887293" y="126029"/>
                  </a:lnTo>
                  <a:lnTo>
                    <a:pt x="3925519" y="98803"/>
                  </a:lnTo>
                  <a:lnTo>
                    <a:pt x="3965266" y="74866"/>
                  </a:lnTo>
                  <a:lnTo>
                    <a:pt x="4006343" y="54235"/>
                  </a:lnTo>
                  <a:lnTo>
                    <a:pt x="4048556" y="36926"/>
                  </a:lnTo>
                  <a:lnTo>
                    <a:pt x="4091712" y="22956"/>
                  </a:lnTo>
                  <a:lnTo>
                    <a:pt x="4135619" y="12341"/>
                  </a:lnTo>
                  <a:lnTo>
                    <a:pt x="4180084" y="5098"/>
                  </a:lnTo>
                  <a:lnTo>
                    <a:pt x="4224914" y="1243"/>
                  </a:lnTo>
                  <a:lnTo>
                    <a:pt x="4269916" y="793"/>
                  </a:lnTo>
                  <a:lnTo>
                    <a:pt x="4314898" y="3766"/>
                  </a:lnTo>
                  <a:lnTo>
                    <a:pt x="4359667" y="10176"/>
                  </a:lnTo>
                  <a:lnTo>
                    <a:pt x="4404029" y="20041"/>
                  </a:lnTo>
                  <a:lnTo>
                    <a:pt x="4447793" y="33378"/>
                  </a:lnTo>
                  <a:lnTo>
                    <a:pt x="4490764" y="50202"/>
                  </a:lnTo>
                  <a:lnTo>
                    <a:pt x="4532752" y="70531"/>
                  </a:lnTo>
                  <a:lnTo>
                    <a:pt x="4573562" y="94381"/>
                  </a:lnTo>
                  <a:lnTo>
                    <a:pt x="4613002" y="121769"/>
                  </a:lnTo>
                  <a:lnTo>
                    <a:pt x="4650880" y="152711"/>
                  </a:lnTo>
                  <a:lnTo>
                    <a:pt x="4685863" y="186125"/>
                  </a:lnTo>
                  <a:lnTo>
                    <a:pt x="4718113" y="222057"/>
                  </a:lnTo>
                  <a:lnTo>
                    <a:pt x="4747523" y="260319"/>
                  </a:lnTo>
                  <a:lnTo>
                    <a:pt x="4773992" y="300723"/>
                  </a:lnTo>
                  <a:lnTo>
                    <a:pt x="4797415" y="343083"/>
                  </a:lnTo>
                  <a:lnTo>
                    <a:pt x="4817689" y="387210"/>
                  </a:lnTo>
                  <a:lnTo>
                    <a:pt x="4834710" y="432918"/>
                  </a:lnTo>
                  <a:lnTo>
                    <a:pt x="4848375" y="480020"/>
                  </a:lnTo>
                  <a:lnTo>
                    <a:pt x="4858579" y="528327"/>
                  </a:lnTo>
                  <a:lnTo>
                    <a:pt x="4902798" y="542626"/>
                  </a:lnTo>
                  <a:lnTo>
                    <a:pt x="4945411" y="559777"/>
                  </a:lnTo>
                  <a:lnTo>
                    <a:pt x="4986344" y="579650"/>
                  </a:lnTo>
                  <a:lnTo>
                    <a:pt x="5025527" y="602116"/>
                  </a:lnTo>
                  <a:lnTo>
                    <a:pt x="5062890" y="627046"/>
                  </a:lnTo>
                  <a:lnTo>
                    <a:pt x="5098362" y="654309"/>
                  </a:lnTo>
                  <a:lnTo>
                    <a:pt x="5131872" y="683778"/>
                  </a:lnTo>
                  <a:lnTo>
                    <a:pt x="5163349" y="715322"/>
                  </a:lnTo>
                  <a:lnTo>
                    <a:pt x="5192724" y="748812"/>
                  </a:lnTo>
                  <a:lnTo>
                    <a:pt x="5219925" y="784119"/>
                  </a:lnTo>
                  <a:lnTo>
                    <a:pt x="5244882" y="821114"/>
                  </a:lnTo>
                  <a:lnTo>
                    <a:pt x="5267523" y="859666"/>
                  </a:lnTo>
                  <a:lnTo>
                    <a:pt x="5287780" y="899648"/>
                  </a:lnTo>
                  <a:lnTo>
                    <a:pt x="5305580" y="940929"/>
                  </a:lnTo>
                  <a:lnTo>
                    <a:pt x="5320853" y="983380"/>
                  </a:lnTo>
                  <a:lnTo>
                    <a:pt x="5333528" y="1026871"/>
                  </a:lnTo>
                  <a:lnTo>
                    <a:pt x="5343535" y="1071274"/>
                  </a:lnTo>
                  <a:lnTo>
                    <a:pt x="5350804" y="1116460"/>
                  </a:lnTo>
                  <a:lnTo>
                    <a:pt x="5355263" y="1162298"/>
                  </a:lnTo>
                  <a:lnTo>
                    <a:pt x="5356841" y="1208659"/>
                  </a:lnTo>
                  <a:lnTo>
                    <a:pt x="5355469" y="1255415"/>
                  </a:lnTo>
                  <a:lnTo>
                    <a:pt x="5351076" y="1302435"/>
                  </a:lnTo>
                  <a:lnTo>
                    <a:pt x="5343590" y="1349591"/>
                  </a:lnTo>
                  <a:lnTo>
                    <a:pt x="5332942" y="1396752"/>
                  </a:lnTo>
                  <a:lnTo>
                    <a:pt x="5326369" y="1420398"/>
                  </a:lnTo>
                  <a:lnTo>
                    <a:pt x="5319017" y="1443782"/>
                  </a:lnTo>
                  <a:lnTo>
                    <a:pt x="5310891" y="1466885"/>
                  </a:lnTo>
                  <a:lnTo>
                    <a:pt x="5302000" y="1489684"/>
                  </a:lnTo>
                  <a:lnTo>
                    <a:pt x="5329675" y="1529515"/>
                  </a:lnTo>
                  <a:lnTo>
                    <a:pt x="5354968" y="1570385"/>
                  </a:lnTo>
                  <a:lnTo>
                    <a:pt x="5377889" y="1612198"/>
                  </a:lnTo>
                  <a:lnTo>
                    <a:pt x="5398450" y="1654857"/>
                  </a:lnTo>
                  <a:lnTo>
                    <a:pt x="5416663" y="1698268"/>
                  </a:lnTo>
                  <a:lnTo>
                    <a:pt x="5432540" y="1742335"/>
                  </a:lnTo>
                  <a:lnTo>
                    <a:pt x="5446094" y="1786960"/>
                  </a:lnTo>
                  <a:lnTo>
                    <a:pt x="5457335" y="1832049"/>
                  </a:lnTo>
                  <a:lnTo>
                    <a:pt x="5466277" y="1877506"/>
                  </a:lnTo>
                  <a:lnTo>
                    <a:pt x="5472931" y="1923234"/>
                  </a:lnTo>
                  <a:lnTo>
                    <a:pt x="5477309" y="1969138"/>
                  </a:lnTo>
                  <a:lnTo>
                    <a:pt x="5479424" y="2015122"/>
                  </a:lnTo>
                  <a:lnTo>
                    <a:pt x="5479287" y="2061090"/>
                  </a:lnTo>
                  <a:lnTo>
                    <a:pt x="5476910" y="2106946"/>
                  </a:lnTo>
                  <a:lnTo>
                    <a:pt x="5472306" y="2152594"/>
                  </a:lnTo>
                  <a:lnTo>
                    <a:pt x="5465487" y="2197938"/>
                  </a:lnTo>
                  <a:lnTo>
                    <a:pt x="5456464" y="2242883"/>
                  </a:lnTo>
                  <a:lnTo>
                    <a:pt x="5445249" y="2287333"/>
                  </a:lnTo>
                  <a:lnTo>
                    <a:pt x="5431856" y="2331191"/>
                  </a:lnTo>
                  <a:lnTo>
                    <a:pt x="5416295" y="2374361"/>
                  </a:lnTo>
                  <a:lnTo>
                    <a:pt x="5398578" y="2416749"/>
                  </a:lnTo>
                  <a:lnTo>
                    <a:pt x="5378718" y="2458258"/>
                  </a:lnTo>
                  <a:lnTo>
                    <a:pt x="5356727" y="2498792"/>
                  </a:lnTo>
                  <a:lnTo>
                    <a:pt x="5332617" y="2538255"/>
                  </a:lnTo>
                  <a:lnTo>
                    <a:pt x="5306400" y="2576551"/>
                  </a:lnTo>
                  <a:lnTo>
                    <a:pt x="5278088" y="2613585"/>
                  </a:lnTo>
                  <a:lnTo>
                    <a:pt x="5247692" y="2649260"/>
                  </a:lnTo>
                  <a:lnTo>
                    <a:pt x="5215226" y="2683481"/>
                  </a:lnTo>
                  <a:lnTo>
                    <a:pt x="5180700" y="2716151"/>
                  </a:lnTo>
                  <a:lnTo>
                    <a:pt x="5144128" y="2747176"/>
                  </a:lnTo>
                  <a:lnTo>
                    <a:pt x="5104354" y="2777246"/>
                  </a:lnTo>
                  <a:lnTo>
                    <a:pt x="5063121" y="2804816"/>
                  </a:lnTo>
                  <a:lnTo>
                    <a:pt x="5020537" y="2829836"/>
                  </a:lnTo>
                  <a:lnTo>
                    <a:pt x="4976713" y="2852259"/>
                  </a:lnTo>
                  <a:lnTo>
                    <a:pt x="4931757" y="2872036"/>
                  </a:lnTo>
                  <a:lnTo>
                    <a:pt x="4885781" y="2889119"/>
                  </a:lnTo>
                  <a:lnTo>
                    <a:pt x="4838894" y="2903459"/>
                  </a:lnTo>
                  <a:lnTo>
                    <a:pt x="4791206" y="2915009"/>
                  </a:lnTo>
                  <a:lnTo>
                    <a:pt x="4742826" y="2923719"/>
                  </a:lnTo>
                  <a:lnTo>
                    <a:pt x="4741012" y="2972098"/>
                  </a:lnTo>
                  <a:lnTo>
                    <a:pt x="4736378" y="3019653"/>
                  </a:lnTo>
                  <a:lnTo>
                    <a:pt x="4729011" y="3066296"/>
                  </a:lnTo>
                  <a:lnTo>
                    <a:pt x="4718996" y="3111937"/>
                  </a:lnTo>
                  <a:lnTo>
                    <a:pt x="4706422" y="3156488"/>
                  </a:lnTo>
                  <a:lnTo>
                    <a:pt x="4691373" y="3199860"/>
                  </a:lnTo>
                  <a:lnTo>
                    <a:pt x="4673937" y="3241964"/>
                  </a:lnTo>
                  <a:lnTo>
                    <a:pt x="4654199" y="3282711"/>
                  </a:lnTo>
                  <a:lnTo>
                    <a:pt x="4632248" y="3322013"/>
                  </a:lnTo>
                  <a:lnTo>
                    <a:pt x="4608169" y="3359779"/>
                  </a:lnTo>
                  <a:lnTo>
                    <a:pt x="4582048" y="3395922"/>
                  </a:lnTo>
                  <a:lnTo>
                    <a:pt x="4553972" y="3430352"/>
                  </a:lnTo>
                  <a:lnTo>
                    <a:pt x="4524029" y="3462980"/>
                  </a:lnTo>
                  <a:lnTo>
                    <a:pt x="4492303" y="3493718"/>
                  </a:lnTo>
                  <a:lnTo>
                    <a:pt x="4458883" y="3522477"/>
                  </a:lnTo>
                  <a:lnTo>
                    <a:pt x="4423853" y="3549167"/>
                  </a:lnTo>
                  <a:lnTo>
                    <a:pt x="4387302" y="3573701"/>
                  </a:lnTo>
                  <a:lnTo>
                    <a:pt x="4349315" y="3595988"/>
                  </a:lnTo>
                  <a:lnTo>
                    <a:pt x="4309979" y="3615940"/>
                  </a:lnTo>
                  <a:lnTo>
                    <a:pt x="4269381" y="3633468"/>
                  </a:lnTo>
                  <a:lnTo>
                    <a:pt x="4227606" y="3648483"/>
                  </a:lnTo>
                  <a:lnTo>
                    <a:pt x="4184742" y="3660896"/>
                  </a:lnTo>
                  <a:lnTo>
                    <a:pt x="4140875" y="3670619"/>
                  </a:lnTo>
                  <a:lnTo>
                    <a:pt x="4096092" y="3677562"/>
                  </a:lnTo>
                  <a:lnTo>
                    <a:pt x="4050479" y="3681637"/>
                  </a:lnTo>
                  <a:lnTo>
                    <a:pt x="4004122" y="3682754"/>
                  </a:lnTo>
                  <a:lnTo>
                    <a:pt x="3953581" y="3680508"/>
                  </a:lnTo>
                  <a:lnTo>
                    <a:pt x="3903486" y="3674654"/>
                  </a:lnTo>
                  <a:lnTo>
                    <a:pt x="3854010" y="3665243"/>
                  </a:lnTo>
                  <a:lnTo>
                    <a:pt x="3805324" y="3652329"/>
                  </a:lnTo>
                  <a:lnTo>
                    <a:pt x="3757600" y="3635963"/>
                  </a:lnTo>
                  <a:lnTo>
                    <a:pt x="3711009" y="3616198"/>
                  </a:lnTo>
                  <a:lnTo>
                    <a:pt x="3665722" y="3593084"/>
                  </a:lnTo>
                  <a:lnTo>
                    <a:pt x="3621912" y="3566676"/>
                  </a:lnTo>
                  <a:lnTo>
                    <a:pt x="3607100" y="3613359"/>
                  </a:lnTo>
                  <a:lnTo>
                    <a:pt x="3590100" y="3658624"/>
                  </a:lnTo>
                  <a:lnTo>
                    <a:pt x="3570991" y="3702424"/>
                  </a:lnTo>
                  <a:lnTo>
                    <a:pt x="3549856" y="3744715"/>
                  </a:lnTo>
                  <a:lnTo>
                    <a:pt x="3526776" y="3785449"/>
                  </a:lnTo>
                  <a:lnTo>
                    <a:pt x="3501831" y="3824582"/>
                  </a:lnTo>
                  <a:lnTo>
                    <a:pt x="3475104" y="3862068"/>
                  </a:lnTo>
                  <a:lnTo>
                    <a:pt x="3446675" y="3897862"/>
                  </a:lnTo>
                  <a:lnTo>
                    <a:pt x="3416626" y="3931917"/>
                  </a:lnTo>
                  <a:lnTo>
                    <a:pt x="3385039" y="3964189"/>
                  </a:lnTo>
                  <a:lnTo>
                    <a:pt x="3351994" y="3994631"/>
                  </a:lnTo>
                  <a:lnTo>
                    <a:pt x="3317573" y="4023199"/>
                  </a:lnTo>
                  <a:lnTo>
                    <a:pt x="3281857" y="4049845"/>
                  </a:lnTo>
                  <a:lnTo>
                    <a:pt x="3244928" y="4074526"/>
                  </a:lnTo>
                  <a:lnTo>
                    <a:pt x="3206867" y="4097195"/>
                  </a:lnTo>
                  <a:lnTo>
                    <a:pt x="3167755" y="4117806"/>
                  </a:lnTo>
                  <a:lnTo>
                    <a:pt x="3127673" y="4136314"/>
                  </a:lnTo>
                  <a:lnTo>
                    <a:pt x="3086704" y="4152674"/>
                  </a:lnTo>
                  <a:lnTo>
                    <a:pt x="3044927" y="4166839"/>
                  </a:lnTo>
                  <a:lnTo>
                    <a:pt x="3002425" y="4178764"/>
                  </a:lnTo>
                  <a:lnTo>
                    <a:pt x="2959279" y="4188404"/>
                  </a:lnTo>
                  <a:lnTo>
                    <a:pt x="2915570" y="4195713"/>
                  </a:lnTo>
                  <a:lnTo>
                    <a:pt x="2871380" y="4200645"/>
                  </a:lnTo>
                  <a:lnTo>
                    <a:pt x="2826790" y="4203155"/>
                  </a:lnTo>
                  <a:lnTo>
                    <a:pt x="2781880" y="4203197"/>
                  </a:lnTo>
                  <a:lnTo>
                    <a:pt x="2736733" y="4200725"/>
                  </a:lnTo>
                  <a:lnTo>
                    <a:pt x="2691430" y="4195695"/>
                  </a:lnTo>
                  <a:lnTo>
                    <a:pt x="2646052" y="4188059"/>
                  </a:lnTo>
                  <a:lnTo>
                    <a:pt x="2600681" y="4177773"/>
                  </a:lnTo>
                  <a:lnTo>
                    <a:pt x="2555397" y="4164792"/>
                  </a:lnTo>
                  <a:lnTo>
                    <a:pt x="2508580" y="4148378"/>
                  </a:lnTo>
                  <a:lnTo>
                    <a:pt x="2462933" y="4129248"/>
                  </a:lnTo>
                  <a:lnTo>
                    <a:pt x="2418553" y="4107476"/>
                  </a:lnTo>
                  <a:lnTo>
                    <a:pt x="2375538" y="4083137"/>
                  </a:lnTo>
                  <a:lnTo>
                    <a:pt x="2333985" y="4056307"/>
                  </a:lnTo>
                  <a:lnTo>
                    <a:pt x="2293989" y="4027061"/>
                  </a:lnTo>
                  <a:lnTo>
                    <a:pt x="2255650" y="3995475"/>
                  </a:lnTo>
                  <a:lnTo>
                    <a:pt x="2219062" y="3961623"/>
                  </a:lnTo>
                  <a:lnTo>
                    <a:pt x="2184324" y="3925581"/>
                  </a:lnTo>
                  <a:lnTo>
                    <a:pt x="2151532" y="3887424"/>
                  </a:lnTo>
                  <a:lnTo>
                    <a:pt x="2120782" y="3847228"/>
                  </a:lnTo>
                  <a:lnTo>
                    <a:pt x="2092173" y="3805067"/>
                  </a:lnTo>
                  <a:lnTo>
                    <a:pt x="2050981" y="3829651"/>
                  </a:lnTo>
                  <a:lnTo>
                    <a:pt x="2009143" y="3851925"/>
                  </a:lnTo>
                  <a:lnTo>
                    <a:pt x="1966730" y="3871907"/>
                  </a:lnTo>
                  <a:lnTo>
                    <a:pt x="1923812" y="3889614"/>
                  </a:lnTo>
                  <a:lnTo>
                    <a:pt x="1880459" y="3905066"/>
                  </a:lnTo>
                  <a:lnTo>
                    <a:pt x="1836742" y="3918280"/>
                  </a:lnTo>
                  <a:lnTo>
                    <a:pt x="1792731" y="3929275"/>
                  </a:lnTo>
                  <a:lnTo>
                    <a:pt x="1748495" y="3938070"/>
                  </a:lnTo>
                  <a:lnTo>
                    <a:pt x="1704107" y="3944683"/>
                  </a:lnTo>
                  <a:lnTo>
                    <a:pt x="1659635" y="3949131"/>
                  </a:lnTo>
                  <a:lnTo>
                    <a:pt x="1615150" y="3951434"/>
                  </a:lnTo>
                  <a:lnTo>
                    <a:pt x="1570723" y="3951611"/>
                  </a:lnTo>
                  <a:lnTo>
                    <a:pt x="1526423" y="3949678"/>
                  </a:lnTo>
                  <a:lnTo>
                    <a:pt x="1482321" y="3945655"/>
                  </a:lnTo>
                  <a:lnTo>
                    <a:pt x="1438487" y="3939560"/>
                  </a:lnTo>
                  <a:lnTo>
                    <a:pt x="1394993" y="3931411"/>
                  </a:lnTo>
                  <a:lnTo>
                    <a:pt x="1351907" y="3921227"/>
                  </a:lnTo>
                  <a:lnTo>
                    <a:pt x="1309300" y="3909025"/>
                  </a:lnTo>
                  <a:lnTo>
                    <a:pt x="1267242" y="3894826"/>
                  </a:lnTo>
                  <a:lnTo>
                    <a:pt x="1225805" y="3878646"/>
                  </a:lnTo>
                  <a:lnTo>
                    <a:pt x="1185058" y="3860504"/>
                  </a:lnTo>
                  <a:lnTo>
                    <a:pt x="1145070" y="3840419"/>
                  </a:lnTo>
                  <a:lnTo>
                    <a:pt x="1105914" y="3818409"/>
                  </a:lnTo>
                  <a:lnTo>
                    <a:pt x="1067659" y="3794491"/>
                  </a:lnTo>
                  <a:lnTo>
                    <a:pt x="1030375" y="3768686"/>
                  </a:lnTo>
                  <a:lnTo>
                    <a:pt x="994132" y="3741010"/>
                  </a:lnTo>
                  <a:lnTo>
                    <a:pt x="959002" y="3711483"/>
                  </a:lnTo>
                  <a:lnTo>
                    <a:pt x="925054" y="3680123"/>
                  </a:lnTo>
                  <a:lnTo>
                    <a:pt x="892358" y="3646947"/>
                  </a:lnTo>
                  <a:lnTo>
                    <a:pt x="860985" y="3611975"/>
                  </a:lnTo>
                  <a:lnTo>
                    <a:pt x="831005" y="3575225"/>
                  </a:lnTo>
                  <a:lnTo>
                    <a:pt x="802488" y="3536715"/>
                  </a:lnTo>
                  <a:lnTo>
                    <a:pt x="775505" y="3496463"/>
                  </a:lnTo>
                  <a:lnTo>
                    <a:pt x="750127" y="3454489"/>
                  </a:lnTo>
                  <a:lnTo>
                    <a:pt x="746620" y="3448371"/>
                  </a:lnTo>
                  <a:lnTo>
                    <a:pt x="743174" y="3442215"/>
                  </a:lnTo>
                  <a:lnTo>
                    <a:pt x="739789" y="3436022"/>
                  </a:lnTo>
                  <a:lnTo>
                    <a:pt x="692221" y="3439713"/>
                  </a:lnTo>
                  <a:lnTo>
                    <a:pt x="645311" y="3439185"/>
                  </a:lnTo>
                  <a:lnTo>
                    <a:pt x="599243" y="3434589"/>
                  </a:lnTo>
                  <a:lnTo>
                    <a:pt x="554201" y="3426076"/>
                  </a:lnTo>
                  <a:lnTo>
                    <a:pt x="510370" y="3413799"/>
                  </a:lnTo>
                  <a:lnTo>
                    <a:pt x="467933" y="3397908"/>
                  </a:lnTo>
                  <a:lnTo>
                    <a:pt x="427074" y="3378555"/>
                  </a:lnTo>
                  <a:lnTo>
                    <a:pt x="387978" y="3355892"/>
                  </a:lnTo>
                  <a:lnTo>
                    <a:pt x="350827" y="3330070"/>
                  </a:lnTo>
                  <a:lnTo>
                    <a:pt x="315807" y="3301240"/>
                  </a:lnTo>
                  <a:lnTo>
                    <a:pt x="283101" y="3269554"/>
                  </a:lnTo>
                  <a:lnTo>
                    <a:pt x="252893" y="3235163"/>
                  </a:lnTo>
                  <a:lnTo>
                    <a:pt x="225367" y="3198219"/>
                  </a:lnTo>
                  <a:lnTo>
                    <a:pt x="200708" y="3158874"/>
                  </a:lnTo>
                  <a:lnTo>
                    <a:pt x="179099" y="3117278"/>
                  </a:lnTo>
                  <a:lnTo>
                    <a:pt x="160723" y="3073583"/>
                  </a:lnTo>
                  <a:lnTo>
                    <a:pt x="145766" y="3027942"/>
                  </a:lnTo>
                  <a:lnTo>
                    <a:pt x="134411" y="2980504"/>
                  </a:lnTo>
                  <a:lnTo>
                    <a:pt x="126842" y="2931422"/>
                  </a:lnTo>
                  <a:lnTo>
                    <a:pt x="123305" y="2880973"/>
                  </a:lnTo>
                  <a:lnTo>
                    <a:pt x="124011" y="2830785"/>
                  </a:lnTo>
                  <a:lnTo>
                    <a:pt x="128873" y="2781126"/>
                  </a:lnTo>
                  <a:lnTo>
                    <a:pt x="137807" y="2732266"/>
                  </a:lnTo>
                  <a:lnTo>
                    <a:pt x="150727" y="2684474"/>
                  </a:lnTo>
                  <a:lnTo>
                    <a:pt x="167550" y="2638019"/>
                  </a:lnTo>
                  <a:lnTo>
                    <a:pt x="188190" y="2593171"/>
                  </a:lnTo>
                  <a:lnTo>
                    <a:pt x="212561" y="2550200"/>
                  </a:lnTo>
                  <a:lnTo>
                    <a:pt x="240579" y="2509373"/>
                  </a:lnTo>
                  <a:lnTo>
                    <a:pt x="272160" y="2470962"/>
                  </a:lnTo>
                  <a:lnTo>
                    <a:pt x="232198" y="2443917"/>
                  </a:lnTo>
                  <a:lnTo>
                    <a:pt x="195191" y="2413904"/>
                  </a:lnTo>
                  <a:lnTo>
                    <a:pt x="161197" y="2381161"/>
                  </a:lnTo>
                  <a:lnTo>
                    <a:pt x="130276" y="2345926"/>
                  </a:lnTo>
                  <a:lnTo>
                    <a:pt x="102487" y="2308435"/>
                  </a:lnTo>
                  <a:lnTo>
                    <a:pt x="77888" y="2268926"/>
                  </a:lnTo>
                  <a:lnTo>
                    <a:pt x="56539" y="2227637"/>
                  </a:lnTo>
                  <a:lnTo>
                    <a:pt x="38499" y="2184806"/>
                  </a:lnTo>
                  <a:lnTo>
                    <a:pt x="23827" y="2140669"/>
                  </a:lnTo>
                  <a:lnTo>
                    <a:pt x="12582" y="2095465"/>
                  </a:lnTo>
                  <a:lnTo>
                    <a:pt x="4823" y="2049430"/>
                  </a:lnTo>
                  <a:lnTo>
                    <a:pt x="609" y="2002803"/>
                  </a:lnTo>
                  <a:lnTo>
                    <a:pt x="0" y="1955820"/>
                  </a:lnTo>
                  <a:lnTo>
                    <a:pt x="3053" y="1908719"/>
                  </a:lnTo>
                  <a:lnTo>
                    <a:pt x="9830" y="1861739"/>
                  </a:lnTo>
                  <a:lnTo>
                    <a:pt x="20388" y="1815115"/>
                  </a:lnTo>
                  <a:lnTo>
                    <a:pt x="34786" y="1769086"/>
                  </a:lnTo>
                  <a:lnTo>
                    <a:pt x="53084" y="1723890"/>
                  </a:lnTo>
                  <a:lnTo>
                    <a:pt x="75341" y="1679763"/>
                  </a:lnTo>
                  <a:lnTo>
                    <a:pt x="101132" y="1637763"/>
                  </a:lnTo>
                  <a:lnTo>
                    <a:pt x="130021" y="1598581"/>
                  </a:lnTo>
                  <a:lnTo>
                    <a:pt x="161792" y="1562363"/>
                  </a:lnTo>
                  <a:lnTo>
                    <a:pt x="196230" y="1529253"/>
                  </a:lnTo>
                  <a:lnTo>
                    <a:pt x="233119" y="1499398"/>
                  </a:lnTo>
                  <a:lnTo>
                    <a:pt x="272243" y="1472944"/>
                  </a:lnTo>
                  <a:lnTo>
                    <a:pt x="313388" y="1450035"/>
                  </a:lnTo>
                  <a:lnTo>
                    <a:pt x="356337" y="1430819"/>
                  </a:lnTo>
                  <a:lnTo>
                    <a:pt x="400876" y="1415440"/>
                  </a:lnTo>
                  <a:lnTo>
                    <a:pt x="446788" y="1404044"/>
                  </a:lnTo>
                  <a:lnTo>
                    <a:pt x="493859" y="1396777"/>
                  </a:lnTo>
                  <a:lnTo>
                    <a:pt x="498476" y="1383695"/>
                  </a:lnTo>
                  <a:close/>
                </a:path>
                <a:path w="5480050" h="4203700">
                  <a:moveTo>
                    <a:pt x="598934" y="2532124"/>
                  </a:moveTo>
                  <a:lnTo>
                    <a:pt x="550983" y="2533844"/>
                  </a:lnTo>
                  <a:lnTo>
                    <a:pt x="503297" y="2531194"/>
                  </a:lnTo>
                  <a:lnTo>
                    <a:pt x="456138" y="2524236"/>
                  </a:lnTo>
                  <a:lnTo>
                    <a:pt x="409769" y="2513034"/>
                  </a:lnTo>
                  <a:lnTo>
                    <a:pt x="364455" y="2497653"/>
                  </a:lnTo>
                  <a:lnTo>
                    <a:pt x="320456" y="2478154"/>
                  </a:lnTo>
                  <a:lnTo>
                    <a:pt x="278037" y="2454602"/>
                  </a:lnTo>
                </a:path>
                <a:path w="5480050" h="4203700">
                  <a:moveTo>
                    <a:pt x="882065" y="3380485"/>
                  </a:moveTo>
                  <a:lnTo>
                    <a:pt x="847901" y="3393358"/>
                  </a:lnTo>
                  <a:lnTo>
                    <a:pt x="813038" y="3403853"/>
                  </a:lnTo>
                  <a:lnTo>
                    <a:pt x="777588" y="3411939"/>
                  </a:lnTo>
                  <a:lnTo>
                    <a:pt x="741666" y="3417587"/>
                  </a:lnTo>
                </a:path>
                <a:path w="5480050" h="4203700">
                  <a:moveTo>
                    <a:pt x="2091867" y="3788130"/>
                  </a:moveTo>
                  <a:lnTo>
                    <a:pt x="2067504" y="3747641"/>
                  </a:lnTo>
                  <a:lnTo>
                    <a:pt x="2045253" y="3705876"/>
                  </a:lnTo>
                  <a:lnTo>
                    <a:pt x="2025160" y="3662927"/>
                  </a:lnTo>
                  <a:lnTo>
                    <a:pt x="2007271" y="3618884"/>
                  </a:lnTo>
                </a:path>
                <a:path w="5480050" h="4203700">
                  <a:moveTo>
                    <a:pt x="3656246" y="3366089"/>
                  </a:moveTo>
                  <a:lnTo>
                    <a:pt x="3651324" y="3413170"/>
                  </a:lnTo>
                  <a:lnTo>
                    <a:pt x="3644042" y="3459879"/>
                  </a:lnTo>
                  <a:lnTo>
                    <a:pt x="3634417" y="3506121"/>
                  </a:lnTo>
                  <a:lnTo>
                    <a:pt x="3622467" y="3551798"/>
                  </a:lnTo>
                </a:path>
                <a:path w="5480050" h="4203700">
                  <a:moveTo>
                    <a:pt x="4327906" y="2218633"/>
                  </a:moveTo>
                  <a:lnTo>
                    <a:pt x="4369346" y="2241442"/>
                  </a:lnTo>
                  <a:lnTo>
                    <a:pt x="4408981" y="2266740"/>
                  </a:lnTo>
                  <a:lnTo>
                    <a:pt x="4446739" y="2294408"/>
                  </a:lnTo>
                  <a:lnTo>
                    <a:pt x="4482551" y="2324327"/>
                  </a:lnTo>
                  <a:lnTo>
                    <a:pt x="4516344" y="2356377"/>
                  </a:lnTo>
                  <a:lnTo>
                    <a:pt x="4548048" y="2390440"/>
                  </a:lnTo>
                  <a:lnTo>
                    <a:pt x="4577593" y="2426395"/>
                  </a:lnTo>
                  <a:lnTo>
                    <a:pt x="4604908" y="2464123"/>
                  </a:lnTo>
                  <a:lnTo>
                    <a:pt x="4629921" y="2503505"/>
                  </a:lnTo>
                  <a:lnTo>
                    <a:pt x="4652562" y="2544422"/>
                  </a:lnTo>
                  <a:lnTo>
                    <a:pt x="4672760" y="2586755"/>
                  </a:lnTo>
                  <a:lnTo>
                    <a:pt x="4690445" y="2630384"/>
                  </a:lnTo>
                  <a:lnTo>
                    <a:pt x="4705545" y="2675189"/>
                  </a:lnTo>
                  <a:lnTo>
                    <a:pt x="4717989" y="2721052"/>
                  </a:lnTo>
                  <a:lnTo>
                    <a:pt x="4727708" y="2767853"/>
                  </a:lnTo>
                  <a:lnTo>
                    <a:pt x="4734630" y="2815473"/>
                  </a:lnTo>
                  <a:lnTo>
                    <a:pt x="4738684" y="2863792"/>
                  </a:lnTo>
                  <a:lnTo>
                    <a:pt x="4739799" y="2912692"/>
                  </a:lnTo>
                </a:path>
                <a:path w="5480050" h="4203700">
                  <a:moveTo>
                    <a:pt x="5299423" y="1479405"/>
                  </a:moveTo>
                  <a:lnTo>
                    <a:pt x="5277080" y="1528637"/>
                  </a:lnTo>
                  <a:lnTo>
                    <a:pt x="5251266" y="1575785"/>
                  </a:lnTo>
                  <a:lnTo>
                    <a:pt x="5222115" y="1620656"/>
                  </a:lnTo>
                  <a:lnTo>
                    <a:pt x="5189765" y="1663055"/>
                  </a:lnTo>
                  <a:lnTo>
                    <a:pt x="5154354" y="1702787"/>
                  </a:lnTo>
                  <a:lnTo>
                    <a:pt x="5116016" y="1739661"/>
                  </a:lnTo>
                </a:path>
                <a:path w="5480050" h="4203700">
                  <a:moveTo>
                    <a:pt x="4859332" y="513739"/>
                  </a:moveTo>
                  <a:lnTo>
                    <a:pt x="4863881" y="544258"/>
                  </a:lnTo>
                  <a:lnTo>
                    <a:pt x="4867014" y="574952"/>
                  </a:lnTo>
                  <a:lnTo>
                    <a:pt x="4868727" y="605768"/>
                  </a:lnTo>
                  <a:lnTo>
                    <a:pt x="4869015" y="636651"/>
                  </a:lnTo>
                </a:path>
                <a:path w="5480050" h="4203700">
                  <a:moveTo>
                    <a:pt x="3688043" y="370369"/>
                  </a:moveTo>
                  <a:lnTo>
                    <a:pt x="3707403" y="328599"/>
                  </a:lnTo>
                  <a:lnTo>
                    <a:pt x="3729577" y="288447"/>
                  </a:lnTo>
                  <a:lnTo>
                    <a:pt x="3754473" y="250069"/>
                  </a:lnTo>
                  <a:lnTo>
                    <a:pt x="3781999" y="213619"/>
                  </a:lnTo>
                </a:path>
                <a:path w="5480050" h="4203700">
                  <a:moveTo>
                    <a:pt x="2809259" y="445070"/>
                  </a:moveTo>
                  <a:lnTo>
                    <a:pt x="2817604" y="410213"/>
                  </a:lnTo>
                  <a:lnTo>
                    <a:pt x="2827992" y="375997"/>
                  </a:lnTo>
                  <a:lnTo>
                    <a:pt x="2840390" y="342522"/>
                  </a:lnTo>
                  <a:lnTo>
                    <a:pt x="2854765" y="309884"/>
                  </a:lnTo>
                </a:path>
                <a:path w="5480050" h="4203700">
                  <a:moveTo>
                    <a:pt x="1777950" y="490979"/>
                  </a:moveTo>
                  <a:lnTo>
                    <a:pt x="1821919" y="519803"/>
                  </a:lnTo>
                  <a:lnTo>
                    <a:pt x="1864096" y="551331"/>
                  </a:lnTo>
                  <a:lnTo>
                    <a:pt x="1904367" y="585470"/>
                  </a:lnTo>
                  <a:lnTo>
                    <a:pt x="1942619" y="622132"/>
                  </a:lnTo>
                </a:path>
                <a:path w="5480050" h="4203700">
                  <a:moveTo>
                    <a:pt x="527232" y="1521717"/>
                  </a:moveTo>
                  <a:lnTo>
                    <a:pt x="518093" y="1487685"/>
                  </a:lnTo>
                  <a:lnTo>
                    <a:pt x="510252" y="1453317"/>
                  </a:lnTo>
                  <a:lnTo>
                    <a:pt x="503716" y="1418651"/>
                  </a:lnTo>
                  <a:lnTo>
                    <a:pt x="498495" y="1383729"/>
                  </a:lnTo>
                </a:path>
              </a:pathLst>
            </a:custGeom>
            <a:ln w="25400">
              <a:solidFill>
                <a:srgbClr val="C050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604797" y="2024321"/>
            <a:ext cx="3291204" cy="305625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 indent="826769" algn="just">
              <a:lnSpc>
                <a:spcPct val="102099"/>
              </a:lnSpc>
              <a:spcBef>
                <a:spcPts val="430"/>
              </a:spcBef>
            </a:pPr>
            <a:r>
              <a:rPr sz="3200" b="1" spc="-10">
                <a:latin typeface="Microsoft JhengHei"/>
                <a:cs typeface="Microsoft JhengHei"/>
              </a:rPr>
              <a:t>朗读的时候本文喜鹊教孩子们读拼音时，可以联系我们学拼音时是怎么读的，也学着怎</a:t>
            </a:r>
            <a:r>
              <a:rPr sz="3200" b="1" spc="-20">
                <a:latin typeface="Microsoft JhengHei"/>
                <a:cs typeface="Microsoft JhengHei"/>
              </a:rPr>
              <a:t>么读。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写字指导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2301226" y="2435505"/>
            <a:ext cx="566928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里面是两个点，不要写成了</a:t>
            </a:r>
            <a:r>
              <a:rPr sz="2800" b="1">
                <a:solidFill>
                  <a:srgbClr val="FF0000"/>
                </a:solidFill>
                <a:latin typeface="Calibri"/>
                <a:cs typeface="Calibri"/>
              </a:rPr>
              <a:t>“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人</a:t>
            </a:r>
            <a:r>
              <a:rPr sz="2800" b="1">
                <a:solidFill>
                  <a:srgbClr val="FF0000"/>
                </a:solidFill>
                <a:latin typeface="Calibri"/>
                <a:cs typeface="Calibri"/>
              </a:rPr>
              <a:t>”</a:t>
            </a: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字。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3320" y="2192069"/>
            <a:ext cx="7789545" cy="36817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7165"/>
              </a:lnSpc>
              <a:spcBef>
                <a:spcPts val="100"/>
              </a:spcBef>
            </a:pP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伞</a:t>
            </a:r>
            <a:endParaRPr sz="6600">
              <a:latin typeface="Microsoft JhengHei"/>
              <a:cs typeface="Microsoft JhengHei"/>
            </a:endParaRPr>
          </a:p>
          <a:p>
            <a:pPr marL="1396365" marR="30480" indent="-1311275">
              <a:lnSpc>
                <a:spcPct val="88000"/>
              </a:lnSpc>
              <a:spcBef>
                <a:spcPts val="190"/>
              </a:spcBef>
              <a:tabLst>
                <a:tab pos="1396365"/>
              </a:tabLst>
            </a:pPr>
            <a:r>
              <a:rPr sz="9900" b="1" spc="-75" baseline="-30303">
                <a:solidFill>
                  <a:srgbClr val="FF0000"/>
                </a:solidFill>
                <a:latin typeface="Microsoft JhengHei"/>
                <a:cs typeface="Microsoft JhengHei"/>
              </a:rPr>
              <a:t>姨</a:t>
            </a:r>
            <a:r>
              <a:rPr sz="9900" b="1" baseline="-30303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右边</a:t>
            </a:r>
            <a:r>
              <a:rPr sz="2800" b="1">
                <a:solidFill>
                  <a:srgbClr val="FF0000"/>
                </a:solidFill>
                <a:latin typeface="Calibri"/>
                <a:cs typeface="Calibri"/>
              </a:rPr>
              <a:t>“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弓</a:t>
            </a:r>
            <a:r>
              <a:rPr sz="2800" b="1">
                <a:solidFill>
                  <a:srgbClr val="FF0000"/>
                </a:solidFill>
                <a:latin typeface="Calibri"/>
                <a:cs typeface="Calibri"/>
              </a:rPr>
              <a:t>”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写的不要太宽了，跟上面的横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基</a:t>
            </a:r>
            <a:r>
              <a:rPr sz="2800" b="1" spc="700">
                <a:solidFill>
                  <a:srgbClr val="FF0000"/>
                </a:solidFill>
                <a:latin typeface="Microsoft JhengHei"/>
                <a:cs typeface="Microsoft JhengHei"/>
              </a:rPr>
              <a:t>                       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本平齐，这样美观些</a:t>
            </a:r>
            <a:r>
              <a:rPr sz="2800" b="1" spc="-50">
                <a:solidFill>
                  <a:srgbClr val="FF0000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</a:pP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戏</a:t>
            </a:r>
            <a:endParaRPr sz="6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48620" y="5119918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右上角没有点，不要多写了一点。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58720" y="2192069"/>
            <a:ext cx="86360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母</a:t>
            </a:r>
            <a:endParaRPr sz="6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写字指导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4359" y="2438888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先写紧折，然后写横折钩。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7557" y="1089147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FF0000"/>
                </a:solidFill>
              </a:rPr>
              <a:t>作业布置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948150" y="2621097"/>
            <a:ext cx="5629910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282575" indent="-270510">
              <a:lnSpc>
                <a:spcPct val="100000"/>
              </a:lnSpc>
              <a:spcBef>
                <a:spcPts val="1780"/>
              </a:spcBef>
              <a:buSzPct val="96428"/>
              <a:buFont typeface="Calibri"/>
              <a:buAutoNum type="arabicPeriod"/>
              <a:tabLst>
                <a:tab pos="283210"/>
              </a:tabLst>
            </a:pPr>
            <a:r>
              <a:rPr sz="2800" spc="-5">
                <a:latin typeface="宋体"/>
                <a:cs typeface="宋体"/>
              </a:rPr>
              <a:t>朗读课文，读准字音。</a:t>
            </a:r>
            <a:endParaRPr sz="2800">
              <a:latin typeface="宋体"/>
              <a:cs typeface="宋体"/>
            </a:endParaRPr>
          </a:p>
          <a:p>
            <a:pPr marL="282575" indent="-270510">
              <a:lnSpc>
                <a:spcPct val="100000"/>
              </a:lnSpc>
              <a:spcBef>
                <a:spcPts val="1680"/>
              </a:spcBef>
              <a:buSzPct val="96428"/>
              <a:buFont typeface="Calibri"/>
              <a:buAutoNum type="arabicPeriod"/>
              <a:tabLst>
                <a:tab pos="283210"/>
              </a:tabLst>
            </a:pPr>
            <a:r>
              <a:rPr sz="2800" spc="-5">
                <a:latin typeface="宋体"/>
                <a:cs typeface="宋体"/>
              </a:rPr>
              <a:t>将课文的生字在小字本上写五遍。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60850" y="5100031"/>
            <a:ext cx="6615430" cy="32384"/>
          </a:xfrm>
          <a:custGeom>
            <a:rect l="l" t="t" r="r" b="b"/>
            <a:pathLst>
              <a:path w="6615430" h="32384">
                <a:moveTo>
                  <a:pt x="6615111" y="32004"/>
                </a:moveTo>
                <a:lnTo>
                  <a:pt x="0" y="32004"/>
                </a:lnTo>
                <a:lnTo>
                  <a:pt x="0" y="0"/>
                </a:lnTo>
                <a:lnTo>
                  <a:pt x="6615111" y="0"/>
                </a:lnTo>
                <a:lnTo>
                  <a:pt x="6615111" y="3200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https://d.book118.com/467150103065006030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JhengHei</vt:lpstr>
      <vt:lpstr>宋体</vt:lpstr>
      <vt:lpstr>Office Theme</vt:lpstr>
      <vt:lpstr>PowerPoint Presentation</vt:lpstr>
      <vt:lpstr>喜鹊简介</vt:lpstr>
      <vt:lpstr>PowerPoint Presentation</vt:lpstr>
      <vt:lpstr>认读生字</vt:lpstr>
      <vt:lpstr>PowerPoint Presentation</vt:lpstr>
      <vt:lpstr>巩固认字</vt:lpstr>
      <vt:lpstr>PowerPoint Presentation</vt:lpstr>
      <vt:lpstr>写字指导</vt:lpstr>
      <vt:lpstr>写字指导</vt:lpstr>
      <vt:lpstr>作业布置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2024-09-02T02:40:34.969</cp:lastPrinted>
  <dcterms:created xsi:type="dcterms:W3CDTF">2024-09-01T18:40:34Z</dcterms:created>
  <dcterms:modified xsi:type="dcterms:W3CDTF">2024-09-01T18:40:36Z</dcterms:modified>
</cp:coreProperties>
</file>