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0DA111-8DC4-4E90-A601-7C973AA8B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E12C6C-499F-4FE4-9AFD-651E9B1DD0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C50097-DFDC-4050-8131-19C8399673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2B287C-8658-44C8-B688-DE57377AE1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4FAAC1-1ABB-4135-B16B-A99CA00B0F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2CBB6B-79BD-44CE-ADED-FF7EF8BC31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0EE74F6-492E-422E-A12A-8DB994927F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91C2A1-E9A3-4E66-8F16-5AFFF9E8DE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668C51-A8CF-4CE9-A697-CE5EAB1434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A40977-B436-4E28-BE22-A9391EF2E8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7C2BD6-2F5F-483B-8780-D6C5728909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5014415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endParaRPr/>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电子商务物流跨境电子商务物流</a:t>
            </a:r>
          </a:p>
        </p:txBody>
      </p:sp>
      <p:sp>
        <p:nvSpPr>
          <p:cNvPr id="5" name="TextBox 5"/>
          <p:cNvSpPr txBox="1"/>
          <p:nvPr/>
        </p:nvSpPr>
        <p:spPr>
          <a:xfrm>
            <a:off x="1587563" y="4998040"/>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2024-01-20</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1587563" y="4455626"/>
            <a:ext cx="6965395"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lt1">
                    <a:alpha val="100000"/>
                  </a:schemeClr>
                </a:solidFill>
                <a:latin typeface="Microsoft Yahei"/>
                <a:ea typeface="Microsoft Yahei"/>
                <a:cs typeface="Microsoft Yahei"/>
              </a:rPr>
              <a:t>汇报人：AA</a:t>
            </a:r>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跨境电子商务物流概述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电子商务物流运作模式与策略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跨境电子商务物流运作模式与策略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电子商务物流技术支撑体系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跨境电子商务物流技术支撑体系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挑战与机遇并存，未来发展趋势预测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电子商务物流概述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电子商务物流是指在电子商务交易过程中，为实现商品从卖家到买家的物理性流动而进行的一系列活动，包括运输、仓储、配送、信息处理等。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随着互联网和电子商务的兴起，电子商务物流经历了从传统物流向现代物流的转变，逐渐形成了专业化、信息化、智能化的物流体系。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728" r="1472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电子商务物流以信息技术为基础，实现了物流信息的实时传递和处理，提高了物流运作的效率和透明度。</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信息化</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通过自动化设备和系统，电子商务物流实现了自动化分拣、自动化配送等，提高了物流运作的准确性和效率。</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自动化</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借助人工智能、大数据等技术，电子商务物流实现了智能预测、智能调度等，提高了物流运作的智能化水平。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智能化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电子商务物流打破了地域限制，实现了全球范围内的商品流通和配送服务。</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全球化</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国内市场现状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我国电子商务物流市场发展迅速，市场规模不断扩大，竞争日益激烈。同时，政府和企业也加大了对电子商务物流的投入和支持力度，推动了行业的快速发展。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国际市场现状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全球电子商务物流市场同样呈现快速增长态势，国际大型物流企业纷纷进入中国市场，加剧了市场竞争。同时，随着跨境电商的兴起，国际电子商务物流市场也迎来了新的发展机遇。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500" r="24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跨境电子商务物流概述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747" r="1574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跨境电子商务物流是指在不同国家或地区之间进行的电子商务交易活动所涉及的物流服务，包括订单处理、仓储管理、运输配送、清关报关等一系列流程。</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随着全球化和互联网的快速发展，跨境电子商务逐渐成为全球贸易的新趋势。消费者对海外商品的需求不断增长，企业需要高效、可靠的跨境物流服务来满足市场需求。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定义与发展背景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27451" b="2745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532" b="1053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035" b="1303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跨境电子商务物流特点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复杂性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跨境电子商务物流涉及不同国家或地区的法律、政策、文化等差异，以及多种运输方式和清关流程，使得整个物流过程更加复杂。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时效性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消费者对跨境购物的时效性要求较高，需要快速、准确的物流服务来保证商品及时送达。</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成本性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跨境电子商务物流涉及多个环节和较高的运输成本，企业需要合理控制物流成本以保持竞争优势。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34326" r="3432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国际市场</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全球跨境电子商务市场持续增长，尤其以亚洲、欧洲和北美地区为主。国际物流公司纷纷拓展跨境电子商务物流服务，加强国际合作以提高物流效率。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中国市场</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中国作为全球最大的电子商务市场之一，跨境电子商务发展迅速。政府出台一系列政策措施支持跨境电子商务发展，推动物流企业提升服务质量和效率。同时，国内物流企业积极拓展国际市场，提升国际竞争力。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电子商务物流运作模式与策略</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企业自建物流体系，包括仓储、配送等环节，实现全程自我管理和控制。</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自营物流模式</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企业将物流业务外包给专业物流公司，借助其专业能力和资源优势完成物流配送。</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第三方物流模式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多个企业组成物流联盟，共享资源、协同合作，提高整体物流效率。</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物流联盟模式</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企业提供物流规划、咨询、信息技术等服务，协助客户优化物流管理流程。</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第四方物流模式</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电子商务物流运作模式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333" r="1333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endParaRPr/>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endParaRPr/>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endParaRPr/>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a:endParaRPr/>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多元化配送策略</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智能化配送策略</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绿色物流策略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全球化物流策略</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根据不同商品类型、客户需求，提供多种配送方式和服务水平。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推行绿色包装、节能减排等环保措施，降低物流活动对环境的影响。</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运用大数据、人工智能等技术，实现智能路径规划、实时配送追踪等，提高配送效率。</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建立全球物流网络，拓展国际业务，提高跨境电子商务物流服务水平。</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232" r="1323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通过构建庞大的自营物流体系，实现快速、准确的配送服务，提高客户满意度。</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亚马逊</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顺丰速运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京东物流</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德邦快递</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专注于高端市场，提供优质的快递服务，同时通过多元化发展，拓展电商、金融等领域。</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借助智能化技术，实现自动化仓储、无人配送等创新应用，提高物流效率。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注重大件快递和零担物流服务，提供专业、定制化的解决方案，满足客户需求。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案例分析：成功企业经验分享</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跨境电子商务物流运作模式与策略</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https://d.book118.com/467150144154006036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2024-09-11T23:09:19.243</cp:lastPrinted>
  <dcterms:created xsi:type="dcterms:W3CDTF">2024-09-11T15:09:19Z</dcterms:created>
  <dcterms:modified xsi:type="dcterms:W3CDTF">2024-09-11T15:09:21Z</dcterms:modified>
</cp:coreProperties>
</file>