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34E36D-C47E-4D85-93E4-544A757E7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E89336-5151-420A-AF14-453A0894D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373564-0880-4E41-9F39-B1881D85E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71DF4B-D6A9-4FB2-A0B7-4A248F6B9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E61FBF-DBB8-46B6-8B76-416CAED36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E5053D-D0BC-45B6-B273-3E1018F63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E81983-BFFA-4338-A73F-7A3778A26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A00849-B75B-4BE0-8191-BEA9F94106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A8A7FB-6748-4A7E-AAD9-8CA6D7CB7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F43A6B-3D80-41A2-87A6-CDC498F72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8FC48E-797E-4FAA-B3F8-6EBB70009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15102511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:XXX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2024-01-15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物流行业营销策略分析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物流行业概述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物流行业营销策略分析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物流行业营销策略的制定与实施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物流行业营销策略的成功案例分析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物流行业营销策略的发展趋势与展望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物流行业概述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物流行业的定义与分类</a:t>
            </a:r>
          </a:p>
        </p:txBody>
      </p:sp>
      <p:sp>
        <p:nvSpPr>
          <p:cNvPr id="31" name="AutoShape 31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物流行业是指物品从供应地到接收地的实体流动过程，包括运输、仓储、装卸、搬运、包装、流通加工、配送、信息处理等活动。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物流行业可以根据不同的标准进行分类，如按服务范围可分为国际物流、国内物流；按服务类型可分为运输物流、仓储物流、配送物流等。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25" r="14625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物流行业经历了从传统物流到现代物流的转变。随着科技的发展和全球化的加速，物流行业正朝着智能化、绿色化、服务化方向发展。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当前，物流行业已经成为全球经济发展的重要支撑，市场规模不断扩大，竞争也日益激烈。同时，新技术如物联网、大数据、人工智能等的应用为物流行业带来了新的发展机遇和挑战。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物流行业的发展历程与现状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物流行业营销策略分析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63" b="1763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提升物流企业竞争力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促进物流行业发展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增强企业盈利能力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有效的营销策略可以帮助物流企业更好地满足客户需求，提高客户满意度，从而在激烈的市场竞争中脱颖而出。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通过合理的营销策略，可以推动整个物流行业的健康发展，提升行业整体水平。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有效的营销策略有助于提高物流企业的业务量和客户满意度，从而增加企业的利润。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物流行业营销策略的必要性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5869176" y="1718742"/>
            <a:ext cx="203211" cy="3011"/>
          </a:xfrm>
          <a:prstGeom prst="line">
            <a:avLst/>
          </a:prstGeom>
          <a:ln w="1238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5869234" y="2048957"/>
            <a:ext cx="203211" cy="1506"/>
          </a:xfrm>
          <a:prstGeom prst="line">
            <a:avLst/>
          </a:prstGeom>
          <a:ln w="1238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5869176" y="2289940"/>
            <a:ext cx="203211" cy="1505"/>
          </a:xfrm>
          <a:prstGeom prst="line">
            <a:avLst/>
          </a:prstGeom>
          <a:ln w="123825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5869176" y="2606170"/>
            <a:ext cx="203211" cy="1506"/>
          </a:xfrm>
          <a:prstGeom prst="line">
            <a:avLst/>
          </a:prstGeom>
          <a:ln w="123825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5869176" y="2931925"/>
            <a:ext cx="203211" cy="3011"/>
          </a:xfrm>
          <a:prstGeom prst="line">
            <a:avLst/>
          </a:prstGeom>
          <a:ln w="123825">
            <a:solidFill>
              <a:schemeClr val="accent5"/>
            </a:solidFill>
            <a:prstDash val="solid"/>
          </a:ln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276152" y="1125474"/>
            <a:ext cx="1371058" cy="98488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76152" y="2178729"/>
            <a:ext cx="1531585" cy="98488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76152" y="3231985"/>
            <a:ext cx="1455586" cy="98488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76152" y="4285240"/>
            <a:ext cx="1531585" cy="98488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76152" y="5338496"/>
            <a:ext cx="1371058" cy="98488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5"/>
                </a:solidFill>
                <a:latin typeface="Microsoft Yahei"/>
                <a:ea typeface="Microsoft Yahei"/>
                <a:cs typeface="Microsoft Yahei"/>
              </a:rPr>
              <a:t>05</a:t>
            </a:r>
            <a:endParaRPr lang="en-US" sz="1100"/>
          </a:p>
        </p:txBody>
      </p:sp>
      <p:cxnSp>
        <p:nvCxnSpPr>
          <p:cNvPr id="12" name="Connector 12"/>
          <p:cNvCxnSpPr/>
          <p:nvPr/>
        </p:nvCxnSpPr>
        <p:spPr>
          <a:xfrm>
            <a:off x="3516854" y="2936005"/>
            <a:ext cx="2286043" cy="1129"/>
          </a:xfrm>
          <a:prstGeom prst="line">
            <a:avLst/>
          </a:prstGeom>
          <a:ln w="123825">
            <a:solidFill>
              <a:schemeClr val="accent5"/>
            </a:solidFill>
            <a:prstDash val="solid"/>
          </a:ln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3516854" y="2609027"/>
            <a:ext cx="2286043" cy="1129"/>
          </a:xfrm>
          <a:prstGeom prst="line">
            <a:avLst/>
          </a:prstGeom>
          <a:ln w="123825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3516854" y="2292273"/>
            <a:ext cx="2286043" cy="2257"/>
          </a:xfrm>
          <a:prstGeom prst="line">
            <a:avLst/>
          </a:prstGeom>
          <a:ln w="123825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>
            <a:off x="3516854" y="2042290"/>
            <a:ext cx="2286043" cy="1128"/>
          </a:xfrm>
          <a:prstGeom prst="line">
            <a:avLst/>
          </a:prstGeom>
          <a:ln w="1238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>
            <a:off x="3516854" y="1722297"/>
            <a:ext cx="2286044" cy="1128"/>
          </a:xfrm>
          <a:prstGeom prst="line">
            <a:avLst/>
          </a:prstGeom>
          <a:ln w="1238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539110" y="1502508"/>
            <a:ext cx="4286250" cy="42862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20110" y="1885606"/>
            <a:ext cx="3524250" cy="35242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1301110" y="2266606"/>
            <a:ext cx="2762250" cy="276225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682110" y="2647606"/>
            <a:ext cx="2000250" cy="200025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2063110" y="3028606"/>
            <a:ext cx="1238250" cy="1238250"/>
          </a:xfrm>
          <a:prstGeom prst="ellipse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7397997" y="1117118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397997" y="1455775"/>
            <a:ext cx="4231005" cy="662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明确目标市场，了解客户需求，根据客户需求制定相应的营销策略。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97997" y="2152730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产品和服务创新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97997" y="2494597"/>
            <a:ext cx="4231005" cy="662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不断优化和改进产品和服务，以满足客户需求和提高客户满意度。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7397997" y="3191552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397997" y="3530209"/>
            <a:ext cx="4231005" cy="662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根据市场情况和客户需求，制定合理的价格策略，以吸引客户并保持竞争优势。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7397997" y="4227164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7397997" y="4565822"/>
            <a:ext cx="4231005" cy="662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选择合适的销售渠道，如线上平台、合作伙伴等，以扩大业务范围和覆盖更多的客户群体。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397997" y="5262777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397997" y="5604643"/>
            <a:ext cx="4231005" cy="662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通过各种促销活动，如优惠券、折扣等，吸引客户并促进业务增长。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物流行业营销策略的主要内容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06" b="40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通过有效的营销策略，物流企业可以更好地满足客户需求，提高客户满意度，从而在激烈的市场竞争中脱颖而出。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合理的营销策略有助于推动整个物流行业的健康发展，提升行业整体水平。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物流行业营销策略的优缺点分析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促进行业发展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895814" y="4807648"/>
            <a:ext cx="713994" cy="1408367"/>
          </a:xfrm>
          <a:custGeom>
            <a:rect l="l" t="t" r="r" b="b"/>
            <a:pathLst>
              <a:path w="215" h="422">
                <a:moveTo>
                  <a:pt x="116" y="317"/>
                </a:moveTo>
                <a:cubicBezTo>
                  <a:pt x="186" y="317"/>
                  <a:pt x="200" y="363"/>
                  <a:pt x="200" y="359"/>
                </a:cubicBezTo>
                <a:cubicBezTo>
                  <a:pt x="215" y="337"/>
                  <a:pt x="193" y="212"/>
                  <a:pt x="193" y="212"/>
                </a:cubicBezTo>
                <a:cubicBezTo>
                  <a:pt x="200" y="226"/>
                  <a:pt x="205" y="239"/>
                  <a:pt x="205" y="252"/>
                </a:cubicBezTo>
                <a:cubicBezTo>
                  <a:pt x="205" y="0"/>
                  <a:pt x="205" y="0"/>
                  <a:pt x="205" y="0"/>
                </a:cubicBezTo>
                <a:cubicBezTo>
                  <a:pt x="205" y="0"/>
                  <a:pt x="208" y="0"/>
                  <a:pt x="207" y="0"/>
                </a:cubicBezTo>
                <a:cubicBezTo>
                  <a:pt x="172" y="103"/>
                  <a:pt x="98" y="187"/>
                  <a:pt x="0" y="232"/>
                </a:cubicBezTo>
                <a:cubicBezTo>
                  <a:pt x="10" y="333"/>
                  <a:pt x="91" y="414"/>
                  <a:pt x="193" y="424"/>
                </a:cubicBezTo>
                <a:cubicBezTo>
                  <a:pt x="193" y="411"/>
                  <a:pt x="193" y="402"/>
                  <a:pt x="193" y="402"/>
                </a:cubicBezTo>
                <a:cubicBezTo>
                  <a:pt x="181" y="358"/>
                  <a:pt x="116" y="317"/>
                  <a:pt x="116" y="31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576185" y="4807648"/>
            <a:ext cx="721042" cy="1408367"/>
          </a:xfrm>
          <a:custGeom>
            <a:rect l="l" t="t" r="r" b="b"/>
            <a:pathLst>
              <a:path w="216" h="422">
                <a:moveTo>
                  <a:pt x="217" y="212"/>
                </a:moveTo>
                <a:cubicBezTo>
                  <a:pt x="217" y="95"/>
                  <a:pt x="124" y="0"/>
                  <a:pt x="0" y="0"/>
                </a:cubicBezTo>
                <a:cubicBezTo>
                  <a:pt x="0" y="252"/>
                  <a:pt x="0" y="252"/>
                  <a:pt x="0" y="252"/>
                </a:cubicBezTo>
                <a:cubicBezTo>
                  <a:pt x="28" y="318"/>
                  <a:pt x="24" y="354"/>
                  <a:pt x="24" y="354"/>
                </a:cubicBezTo>
                <a:cubicBezTo>
                  <a:pt x="60" y="308"/>
                  <a:pt x="143" y="312"/>
                  <a:pt x="143" y="312"/>
                </a:cubicBezTo>
                <a:cubicBezTo>
                  <a:pt x="143" y="312"/>
                  <a:pt x="51" y="344"/>
                  <a:pt x="33" y="409"/>
                </a:cubicBezTo>
                <a:cubicBezTo>
                  <a:pt x="33" y="409"/>
                  <a:pt x="31" y="415"/>
                  <a:pt x="31" y="424"/>
                </a:cubicBezTo>
                <a:cubicBezTo>
                  <a:pt x="137" y="411"/>
                  <a:pt x="217" y="321"/>
                  <a:pt x="217" y="21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7280148" y="5511736"/>
            <a:ext cx="781336" cy="1346263"/>
          </a:xfrm>
          <a:custGeom>
            <a:rect l="l" t="t" r="r" b="b"/>
            <a:pathLst>
              <a:path w="884237" h="1523516">
                <a:moveTo>
                  <a:pt x="308543" y="0"/>
                </a:moveTo>
                <a:cubicBezTo>
                  <a:pt x="334881" y="52658"/>
                  <a:pt x="353695" y="101555"/>
                  <a:pt x="368746" y="150451"/>
                </a:cubicBezTo>
                <a:cubicBezTo>
                  <a:pt x="459051" y="398695"/>
                  <a:pt x="440237" y="534101"/>
                  <a:pt x="440237" y="534101"/>
                </a:cubicBezTo>
                <a:cubicBezTo>
                  <a:pt x="579458" y="361082"/>
                  <a:pt x="884237" y="376127"/>
                  <a:pt x="884237" y="376127"/>
                </a:cubicBezTo>
                <a:cubicBezTo>
                  <a:pt x="884237" y="376127"/>
                  <a:pt x="530542" y="496488"/>
                  <a:pt x="462814" y="740971"/>
                </a:cubicBezTo>
                <a:cubicBezTo>
                  <a:pt x="462814" y="740971"/>
                  <a:pt x="462814" y="763538"/>
                  <a:pt x="462814" y="797390"/>
                </a:cubicBezTo>
                <a:cubicBezTo>
                  <a:pt x="469399" y="942199"/>
                  <a:pt x="487506" y="1346183"/>
                  <a:pt x="534782" y="1512949"/>
                </a:cubicBezTo>
                <a:lnTo>
                  <a:pt x="538286" y="1523516"/>
                </a:lnTo>
                <a:lnTo>
                  <a:pt x="240131" y="1523516"/>
                </a:lnTo>
                <a:lnTo>
                  <a:pt x="248684" y="1476747"/>
                </a:lnTo>
                <a:cubicBezTo>
                  <a:pt x="281146" y="1263493"/>
                  <a:pt x="290200" y="945490"/>
                  <a:pt x="293492" y="797390"/>
                </a:cubicBezTo>
                <a:cubicBezTo>
                  <a:pt x="293492" y="748493"/>
                  <a:pt x="293492" y="714642"/>
                  <a:pt x="293492" y="714642"/>
                </a:cubicBezTo>
                <a:cubicBezTo>
                  <a:pt x="244576" y="549146"/>
                  <a:pt x="0" y="394934"/>
                  <a:pt x="0" y="394934"/>
                </a:cubicBezTo>
                <a:cubicBezTo>
                  <a:pt x="263390" y="394934"/>
                  <a:pt x="316068" y="567952"/>
                  <a:pt x="316068" y="552907"/>
                </a:cubicBezTo>
                <a:cubicBezTo>
                  <a:pt x="372509" y="470159"/>
                  <a:pt x="308543" y="0"/>
                  <a:pt x="308543" y="0"/>
                </a:cubicBezTo>
                <a:close/>
              </a:path>
            </a:pathLst>
          </a:custGeom>
          <a:solidFill>
            <a:schemeClr val="l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4025837" y="4254913"/>
            <a:ext cx="907542" cy="1808131"/>
          </a:xfrm>
          <a:custGeom>
            <a:rect l="l" t="t" r="r" b="b"/>
            <a:pathLst>
              <a:path w="273" h="544">
                <a:moveTo>
                  <a:pt x="147" y="408"/>
                </a:moveTo>
                <a:cubicBezTo>
                  <a:pt x="237" y="407"/>
                  <a:pt x="253" y="453"/>
                  <a:pt x="253" y="453"/>
                </a:cubicBezTo>
                <a:cubicBezTo>
                  <a:pt x="253" y="447"/>
                  <a:pt x="254" y="441"/>
                  <a:pt x="254" y="436"/>
                </a:cubicBezTo>
                <a:cubicBezTo>
                  <a:pt x="241" y="349"/>
                  <a:pt x="185" y="323"/>
                  <a:pt x="185" y="323"/>
                </a:cubicBezTo>
                <a:cubicBezTo>
                  <a:pt x="238" y="327"/>
                  <a:pt x="258" y="364"/>
                  <a:pt x="265" y="383"/>
                </a:cubicBezTo>
                <a:cubicBezTo>
                  <a:pt x="267" y="375"/>
                  <a:pt x="261" y="367"/>
                  <a:pt x="273" y="359"/>
                </a:cubicBezTo>
                <a:cubicBezTo>
                  <a:pt x="273" y="0"/>
                  <a:pt x="273" y="0"/>
                  <a:pt x="273" y="0"/>
                </a:cubicBezTo>
                <a:cubicBezTo>
                  <a:pt x="113" y="0"/>
                  <a:pt x="0" y="122"/>
                  <a:pt x="0" y="273"/>
                </a:cubicBezTo>
                <a:cubicBezTo>
                  <a:pt x="0" y="415"/>
                  <a:pt x="108" y="531"/>
                  <a:pt x="247" y="544"/>
                </a:cubicBezTo>
                <a:cubicBezTo>
                  <a:pt x="247" y="527"/>
                  <a:pt x="247" y="517"/>
                  <a:pt x="247" y="517"/>
                </a:cubicBezTo>
                <a:cubicBezTo>
                  <a:pt x="231" y="459"/>
                  <a:pt x="147" y="408"/>
                  <a:pt x="147" y="40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933379" y="4254913"/>
            <a:ext cx="816388" cy="1808131"/>
          </a:xfrm>
          <a:custGeom>
            <a:rect l="l" t="t" r="r" b="b"/>
            <a:pathLst>
              <a:path w="246" h="544">
                <a:moveTo>
                  <a:pt x="32" y="38"/>
                </a:moveTo>
                <a:cubicBezTo>
                  <a:pt x="32" y="26"/>
                  <a:pt x="33" y="14"/>
                  <a:pt x="34" y="3"/>
                </a:cubicBezTo>
                <a:cubicBezTo>
                  <a:pt x="23" y="1"/>
                  <a:pt x="8" y="0"/>
                  <a:pt x="0" y="0"/>
                </a:cubicBezTo>
                <a:cubicBezTo>
                  <a:pt x="0" y="359"/>
                  <a:pt x="0" y="359"/>
                  <a:pt x="0" y="359"/>
                </a:cubicBezTo>
                <a:cubicBezTo>
                  <a:pt x="28" y="278"/>
                  <a:pt x="88" y="245"/>
                  <a:pt x="88" y="245"/>
                </a:cubicBezTo>
                <a:cubicBezTo>
                  <a:pt x="14" y="390"/>
                  <a:pt x="24" y="455"/>
                  <a:pt x="24" y="455"/>
                </a:cubicBezTo>
                <a:cubicBezTo>
                  <a:pt x="71" y="396"/>
                  <a:pt x="175" y="401"/>
                  <a:pt x="175" y="401"/>
                </a:cubicBezTo>
                <a:cubicBezTo>
                  <a:pt x="175" y="401"/>
                  <a:pt x="55" y="442"/>
                  <a:pt x="31" y="526"/>
                </a:cubicBezTo>
                <a:cubicBezTo>
                  <a:pt x="31" y="526"/>
                  <a:pt x="32" y="533"/>
                  <a:pt x="32" y="544"/>
                </a:cubicBezTo>
                <a:cubicBezTo>
                  <a:pt x="127" y="533"/>
                  <a:pt x="207" y="473"/>
                  <a:pt x="246" y="390"/>
                </a:cubicBezTo>
                <a:cubicBezTo>
                  <a:pt x="119" y="324"/>
                  <a:pt x="32" y="191"/>
                  <a:pt x="32" y="3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513993" y="5069872"/>
            <a:ext cx="997363" cy="1788128"/>
          </a:xfrm>
          <a:custGeom>
            <a:rect l="l" t="t" r="r" b="b"/>
            <a:pathLst>
              <a:path w="1128712" h="2023578">
                <a:moveTo>
                  <a:pt x="805148" y="0"/>
                </a:moveTo>
                <a:cubicBezTo>
                  <a:pt x="526732" y="545160"/>
                  <a:pt x="564356" y="789542"/>
                  <a:pt x="564356" y="789542"/>
                </a:cubicBezTo>
                <a:cubicBezTo>
                  <a:pt x="741188" y="567718"/>
                  <a:pt x="1128712" y="586517"/>
                  <a:pt x="1128712" y="586517"/>
                </a:cubicBezTo>
                <a:cubicBezTo>
                  <a:pt x="1128712" y="586517"/>
                  <a:pt x="680990" y="740665"/>
                  <a:pt x="590693" y="1056482"/>
                </a:cubicBezTo>
                <a:cubicBezTo>
                  <a:pt x="590693" y="1056482"/>
                  <a:pt x="594455" y="1082800"/>
                  <a:pt x="594455" y="1124157"/>
                </a:cubicBezTo>
                <a:cubicBezTo>
                  <a:pt x="600569" y="1295224"/>
                  <a:pt x="621586" y="1756686"/>
                  <a:pt x="671631" y="1992285"/>
                </a:cubicBezTo>
                <a:lnTo>
                  <a:pt x="679167" y="2023578"/>
                </a:lnTo>
                <a:lnTo>
                  <a:pt x="315501" y="2023578"/>
                </a:lnTo>
                <a:lnTo>
                  <a:pt x="320272" y="1996662"/>
                </a:lnTo>
                <a:cubicBezTo>
                  <a:pt x="361012" y="1721658"/>
                  <a:pt x="372946" y="1314962"/>
                  <a:pt x="376238" y="1124157"/>
                </a:cubicBezTo>
                <a:cubicBezTo>
                  <a:pt x="376238" y="1060241"/>
                  <a:pt x="376238" y="1022644"/>
                  <a:pt x="376238" y="1022644"/>
                </a:cubicBezTo>
                <a:cubicBezTo>
                  <a:pt x="316040" y="804580"/>
                  <a:pt x="0" y="612835"/>
                  <a:pt x="0" y="612835"/>
                </a:cubicBezTo>
                <a:cubicBezTo>
                  <a:pt x="338614" y="609075"/>
                  <a:pt x="398812" y="782022"/>
                  <a:pt x="398812" y="782022"/>
                </a:cubicBezTo>
                <a:cubicBezTo>
                  <a:pt x="398812" y="759464"/>
                  <a:pt x="402574" y="736905"/>
                  <a:pt x="402574" y="718107"/>
                </a:cubicBezTo>
                <a:cubicBezTo>
                  <a:pt x="353663" y="391011"/>
                  <a:pt x="142970" y="293258"/>
                  <a:pt x="142970" y="293258"/>
                </a:cubicBezTo>
                <a:cubicBezTo>
                  <a:pt x="342376" y="308297"/>
                  <a:pt x="417624" y="447407"/>
                  <a:pt x="443960" y="518842"/>
                </a:cubicBezTo>
                <a:cubicBezTo>
                  <a:pt x="451485" y="488764"/>
                  <a:pt x="462772" y="458686"/>
                  <a:pt x="474059" y="428608"/>
                </a:cubicBezTo>
                <a:cubicBezTo>
                  <a:pt x="594455" y="124071"/>
                  <a:pt x="805148" y="0"/>
                  <a:pt x="805148" y="0"/>
                </a:cubicBezTo>
                <a:close/>
              </a:path>
            </a:pathLst>
          </a:custGeom>
          <a:solidFill>
            <a:schemeClr val="l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870645" y="4807648"/>
            <a:ext cx="713994" cy="1408367"/>
          </a:xfrm>
          <a:custGeom>
            <a:rect l="l" t="t" r="r" b="b"/>
            <a:pathLst>
              <a:path w="215" h="422">
                <a:moveTo>
                  <a:pt x="116" y="317"/>
                </a:moveTo>
                <a:cubicBezTo>
                  <a:pt x="186" y="317"/>
                  <a:pt x="200" y="363"/>
                  <a:pt x="200" y="359"/>
                </a:cubicBezTo>
                <a:cubicBezTo>
                  <a:pt x="215" y="337"/>
                  <a:pt x="193" y="212"/>
                  <a:pt x="193" y="212"/>
                </a:cubicBezTo>
                <a:cubicBezTo>
                  <a:pt x="200" y="226"/>
                  <a:pt x="205" y="239"/>
                  <a:pt x="205" y="252"/>
                </a:cubicBezTo>
                <a:cubicBezTo>
                  <a:pt x="205" y="0"/>
                  <a:pt x="205" y="0"/>
                  <a:pt x="205" y="0"/>
                </a:cubicBezTo>
                <a:cubicBezTo>
                  <a:pt x="205" y="0"/>
                  <a:pt x="208" y="0"/>
                  <a:pt x="207" y="0"/>
                </a:cubicBezTo>
                <a:cubicBezTo>
                  <a:pt x="172" y="103"/>
                  <a:pt x="98" y="187"/>
                  <a:pt x="0" y="232"/>
                </a:cubicBezTo>
                <a:cubicBezTo>
                  <a:pt x="10" y="333"/>
                  <a:pt x="91" y="414"/>
                  <a:pt x="193" y="424"/>
                </a:cubicBezTo>
                <a:cubicBezTo>
                  <a:pt x="193" y="411"/>
                  <a:pt x="193" y="402"/>
                  <a:pt x="193" y="402"/>
                </a:cubicBezTo>
                <a:cubicBezTo>
                  <a:pt x="181" y="358"/>
                  <a:pt x="116" y="317"/>
                  <a:pt x="116" y="31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551015" y="4807648"/>
            <a:ext cx="721042" cy="1408367"/>
          </a:xfrm>
          <a:custGeom>
            <a:rect l="l" t="t" r="r" b="b"/>
            <a:pathLst>
              <a:path w="216" h="422">
                <a:moveTo>
                  <a:pt x="217" y="212"/>
                </a:moveTo>
                <a:cubicBezTo>
                  <a:pt x="217" y="95"/>
                  <a:pt x="124" y="0"/>
                  <a:pt x="0" y="0"/>
                </a:cubicBezTo>
                <a:cubicBezTo>
                  <a:pt x="0" y="252"/>
                  <a:pt x="0" y="252"/>
                  <a:pt x="0" y="252"/>
                </a:cubicBezTo>
                <a:cubicBezTo>
                  <a:pt x="28" y="318"/>
                  <a:pt x="24" y="354"/>
                  <a:pt x="24" y="354"/>
                </a:cubicBezTo>
                <a:cubicBezTo>
                  <a:pt x="60" y="308"/>
                  <a:pt x="143" y="312"/>
                  <a:pt x="143" y="312"/>
                </a:cubicBezTo>
                <a:cubicBezTo>
                  <a:pt x="143" y="312"/>
                  <a:pt x="51" y="344"/>
                  <a:pt x="33" y="409"/>
                </a:cubicBezTo>
                <a:cubicBezTo>
                  <a:pt x="33" y="409"/>
                  <a:pt x="31" y="415"/>
                  <a:pt x="31" y="424"/>
                </a:cubicBezTo>
                <a:cubicBezTo>
                  <a:pt x="137" y="411"/>
                  <a:pt x="217" y="321"/>
                  <a:pt x="217" y="21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254978" y="5511736"/>
            <a:ext cx="781336" cy="1346263"/>
          </a:xfrm>
          <a:custGeom>
            <a:rect l="l" t="t" r="r" b="b"/>
            <a:pathLst>
              <a:path w="884237" h="1523516">
                <a:moveTo>
                  <a:pt x="308543" y="0"/>
                </a:moveTo>
                <a:cubicBezTo>
                  <a:pt x="334881" y="52658"/>
                  <a:pt x="353695" y="101555"/>
                  <a:pt x="368746" y="150451"/>
                </a:cubicBezTo>
                <a:cubicBezTo>
                  <a:pt x="459051" y="398695"/>
                  <a:pt x="440237" y="534101"/>
                  <a:pt x="440237" y="534101"/>
                </a:cubicBezTo>
                <a:cubicBezTo>
                  <a:pt x="579458" y="361082"/>
                  <a:pt x="884237" y="376127"/>
                  <a:pt x="884237" y="376127"/>
                </a:cubicBezTo>
                <a:cubicBezTo>
                  <a:pt x="884237" y="376127"/>
                  <a:pt x="530542" y="496488"/>
                  <a:pt x="462814" y="740971"/>
                </a:cubicBezTo>
                <a:cubicBezTo>
                  <a:pt x="462814" y="740971"/>
                  <a:pt x="462814" y="763538"/>
                  <a:pt x="462814" y="797390"/>
                </a:cubicBezTo>
                <a:cubicBezTo>
                  <a:pt x="469399" y="942199"/>
                  <a:pt x="487506" y="1346183"/>
                  <a:pt x="534782" y="1512949"/>
                </a:cubicBezTo>
                <a:lnTo>
                  <a:pt x="538286" y="1523516"/>
                </a:lnTo>
                <a:lnTo>
                  <a:pt x="240131" y="1523516"/>
                </a:lnTo>
                <a:lnTo>
                  <a:pt x="248684" y="1476747"/>
                </a:lnTo>
                <a:cubicBezTo>
                  <a:pt x="281146" y="1263493"/>
                  <a:pt x="290200" y="945490"/>
                  <a:pt x="293492" y="797390"/>
                </a:cubicBezTo>
                <a:cubicBezTo>
                  <a:pt x="293492" y="748493"/>
                  <a:pt x="293492" y="714642"/>
                  <a:pt x="293492" y="714642"/>
                </a:cubicBezTo>
                <a:cubicBezTo>
                  <a:pt x="244576" y="549146"/>
                  <a:pt x="0" y="394934"/>
                  <a:pt x="0" y="394934"/>
                </a:cubicBezTo>
                <a:cubicBezTo>
                  <a:pt x="263390" y="394934"/>
                  <a:pt x="316068" y="567952"/>
                  <a:pt x="316068" y="552907"/>
                </a:cubicBezTo>
                <a:cubicBezTo>
                  <a:pt x="372509" y="470159"/>
                  <a:pt x="308543" y="0"/>
                  <a:pt x="308543" y="0"/>
                </a:cubicBezTo>
                <a:close/>
              </a:path>
            </a:pathLst>
          </a:custGeom>
          <a:solidFill>
            <a:schemeClr val="l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71" y="4254913"/>
            <a:ext cx="907542" cy="1808131"/>
          </a:xfrm>
          <a:custGeom>
            <a:rect l="l" t="t" r="r" b="b"/>
            <a:pathLst>
              <a:path w="273" h="544">
                <a:moveTo>
                  <a:pt x="147" y="408"/>
                </a:moveTo>
                <a:cubicBezTo>
                  <a:pt x="237" y="407"/>
                  <a:pt x="253" y="453"/>
                  <a:pt x="253" y="453"/>
                </a:cubicBezTo>
                <a:cubicBezTo>
                  <a:pt x="253" y="447"/>
                  <a:pt x="254" y="441"/>
                  <a:pt x="254" y="436"/>
                </a:cubicBezTo>
                <a:cubicBezTo>
                  <a:pt x="241" y="349"/>
                  <a:pt x="185" y="323"/>
                  <a:pt x="185" y="323"/>
                </a:cubicBezTo>
                <a:cubicBezTo>
                  <a:pt x="238" y="327"/>
                  <a:pt x="258" y="364"/>
                  <a:pt x="265" y="383"/>
                </a:cubicBezTo>
                <a:cubicBezTo>
                  <a:pt x="267" y="375"/>
                  <a:pt x="261" y="367"/>
                  <a:pt x="273" y="359"/>
                </a:cubicBezTo>
                <a:cubicBezTo>
                  <a:pt x="273" y="0"/>
                  <a:pt x="273" y="0"/>
                  <a:pt x="273" y="0"/>
                </a:cubicBezTo>
                <a:cubicBezTo>
                  <a:pt x="113" y="0"/>
                  <a:pt x="0" y="122"/>
                  <a:pt x="0" y="273"/>
                </a:cubicBezTo>
                <a:cubicBezTo>
                  <a:pt x="0" y="415"/>
                  <a:pt x="108" y="531"/>
                  <a:pt x="247" y="544"/>
                </a:cubicBezTo>
                <a:cubicBezTo>
                  <a:pt x="247" y="527"/>
                  <a:pt x="247" y="517"/>
                  <a:pt x="247" y="517"/>
                </a:cubicBezTo>
                <a:cubicBezTo>
                  <a:pt x="231" y="459"/>
                  <a:pt x="147" y="408"/>
                  <a:pt x="147" y="40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908209" y="4254913"/>
            <a:ext cx="816388" cy="1808131"/>
          </a:xfrm>
          <a:custGeom>
            <a:rect l="l" t="t" r="r" b="b"/>
            <a:pathLst>
              <a:path w="246" h="544">
                <a:moveTo>
                  <a:pt x="32" y="38"/>
                </a:moveTo>
                <a:cubicBezTo>
                  <a:pt x="32" y="26"/>
                  <a:pt x="33" y="14"/>
                  <a:pt x="34" y="3"/>
                </a:cubicBezTo>
                <a:cubicBezTo>
                  <a:pt x="23" y="1"/>
                  <a:pt x="8" y="0"/>
                  <a:pt x="0" y="0"/>
                </a:cubicBezTo>
                <a:cubicBezTo>
                  <a:pt x="0" y="359"/>
                  <a:pt x="0" y="359"/>
                  <a:pt x="0" y="359"/>
                </a:cubicBezTo>
                <a:cubicBezTo>
                  <a:pt x="28" y="278"/>
                  <a:pt x="88" y="245"/>
                  <a:pt x="88" y="245"/>
                </a:cubicBezTo>
                <a:cubicBezTo>
                  <a:pt x="14" y="390"/>
                  <a:pt x="24" y="455"/>
                  <a:pt x="24" y="455"/>
                </a:cubicBezTo>
                <a:cubicBezTo>
                  <a:pt x="71" y="396"/>
                  <a:pt x="175" y="401"/>
                  <a:pt x="175" y="401"/>
                </a:cubicBezTo>
                <a:cubicBezTo>
                  <a:pt x="175" y="401"/>
                  <a:pt x="55" y="442"/>
                  <a:pt x="31" y="526"/>
                </a:cubicBezTo>
                <a:cubicBezTo>
                  <a:pt x="31" y="526"/>
                  <a:pt x="32" y="533"/>
                  <a:pt x="32" y="544"/>
                </a:cubicBezTo>
                <a:cubicBezTo>
                  <a:pt x="127" y="533"/>
                  <a:pt x="207" y="473"/>
                  <a:pt x="246" y="390"/>
                </a:cubicBezTo>
                <a:cubicBezTo>
                  <a:pt x="119" y="324"/>
                  <a:pt x="32" y="191"/>
                  <a:pt x="32" y="3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8728" y="5069872"/>
            <a:ext cx="997363" cy="1788128"/>
          </a:xfrm>
          <a:custGeom>
            <a:rect l="l" t="t" r="r" b="b"/>
            <a:pathLst>
              <a:path w="1128712" h="2023578">
                <a:moveTo>
                  <a:pt x="805148" y="0"/>
                </a:moveTo>
                <a:cubicBezTo>
                  <a:pt x="526732" y="545160"/>
                  <a:pt x="564356" y="789542"/>
                  <a:pt x="564356" y="789542"/>
                </a:cubicBezTo>
                <a:cubicBezTo>
                  <a:pt x="741188" y="567718"/>
                  <a:pt x="1128712" y="586517"/>
                  <a:pt x="1128712" y="586517"/>
                </a:cubicBezTo>
                <a:cubicBezTo>
                  <a:pt x="1128712" y="586517"/>
                  <a:pt x="680990" y="740665"/>
                  <a:pt x="590693" y="1056482"/>
                </a:cubicBezTo>
                <a:cubicBezTo>
                  <a:pt x="590693" y="1056482"/>
                  <a:pt x="594455" y="1082800"/>
                  <a:pt x="594455" y="1124157"/>
                </a:cubicBezTo>
                <a:cubicBezTo>
                  <a:pt x="600569" y="1295224"/>
                  <a:pt x="621586" y="1756686"/>
                  <a:pt x="671631" y="1992285"/>
                </a:cubicBezTo>
                <a:lnTo>
                  <a:pt x="679167" y="2023578"/>
                </a:lnTo>
                <a:lnTo>
                  <a:pt x="315501" y="2023578"/>
                </a:lnTo>
                <a:lnTo>
                  <a:pt x="320272" y="1996662"/>
                </a:lnTo>
                <a:cubicBezTo>
                  <a:pt x="361012" y="1721658"/>
                  <a:pt x="372946" y="1314962"/>
                  <a:pt x="376238" y="1124157"/>
                </a:cubicBezTo>
                <a:cubicBezTo>
                  <a:pt x="376238" y="1060241"/>
                  <a:pt x="376238" y="1022644"/>
                  <a:pt x="376238" y="1022644"/>
                </a:cubicBezTo>
                <a:cubicBezTo>
                  <a:pt x="316040" y="804580"/>
                  <a:pt x="0" y="612835"/>
                  <a:pt x="0" y="612835"/>
                </a:cubicBezTo>
                <a:cubicBezTo>
                  <a:pt x="338614" y="609075"/>
                  <a:pt x="398812" y="782022"/>
                  <a:pt x="398812" y="782022"/>
                </a:cubicBezTo>
                <a:cubicBezTo>
                  <a:pt x="398812" y="759464"/>
                  <a:pt x="402574" y="736905"/>
                  <a:pt x="402574" y="718107"/>
                </a:cubicBezTo>
                <a:cubicBezTo>
                  <a:pt x="353663" y="391011"/>
                  <a:pt x="142970" y="293258"/>
                  <a:pt x="142970" y="293258"/>
                </a:cubicBezTo>
                <a:cubicBezTo>
                  <a:pt x="342376" y="308297"/>
                  <a:pt x="417624" y="447407"/>
                  <a:pt x="443960" y="518842"/>
                </a:cubicBezTo>
                <a:cubicBezTo>
                  <a:pt x="451485" y="488764"/>
                  <a:pt x="462772" y="458686"/>
                  <a:pt x="474059" y="428608"/>
                </a:cubicBezTo>
                <a:cubicBezTo>
                  <a:pt x="594455" y="124071"/>
                  <a:pt x="805148" y="0"/>
                  <a:pt x="805148" y="0"/>
                </a:cubicBezTo>
                <a:close/>
              </a:path>
            </a:pathLst>
          </a:custGeom>
          <a:solidFill>
            <a:schemeClr val="l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791253" y="4807648"/>
            <a:ext cx="713994" cy="1408367"/>
          </a:xfrm>
          <a:custGeom>
            <a:rect l="l" t="t" r="r" b="b"/>
            <a:pathLst>
              <a:path w="215" h="422">
                <a:moveTo>
                  <a:pt x="116" y="317"/>
                </a:moveTo>
                <a:cubicBezTo>
                  <a:pt x="186" y="317"/>
                  <a:pt x="200" y="363"/>
                  <a:pt x="200" y="359"/>
                </a:cubicBezTo>
                <a:cubicBezTo>
                  <a:pt x="215" y="337"/>
                  <a:pt x="193" y="212"/>
                  <a:pt x="193" y="212"/>
                </a:cubicBezTo>
                <a:cubicBezTo>
                  <a:pt x="200" y="226"/>
                  <a:pt x="205" y="239"/>
                  <a:pt x="205" y="252"/>
                </a:cubicBezTo>
                <a:cubicBezTo>
                  <a:pt x="205" y="0"/>
                  <a:pt x="205" y="0"/>
                  <a:pt x="205" y="0"/>
                </a:cubicBezTo>
                <a:cubicBezTo>
                  <a:pt x="205" y="0"/>
                  <a:pt x="208" y="0"/>
                  <a:pt x="207" y="0"/>
                </a:cubicBezTo>
                <a:cubicBezTo>
                  <a:pt x="172" y="103"/>
                  <a:pt x="98" y="187"/>
                  <a:pt x="0" y="232"/>
                </a:cubicBezTo>
                <a:cubicBezTo>
                  <a:pt x="10" y="333"/>
                  <a:pt x="91" y="414"/>
                  <a:pt x="193" y="424"/>
                </a:cubicBezTo>
                <a:cubicBezTo>
                  <a:pt x="193" y="411"/>
                  <a:pt x="193" y="402"/>
                  <a:pt x="193" y="402"/>
                </a:cubicBezTo>
                <a:cubicBezTo>
                  <a:pt x="181" y="358"/>
                  <a:pt x="116" y="317"/>
                  <a:pt x="116" y="31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1471624" y="4807648"/>
            <a:ext cx="721042" cy="1408367"/>
          </a:xfrm>
          <a:custGeom>
            <a:rect l="l" t="t" r="r" b="b"/>
            <a:pathLst>
              <a:path w="216" h="422">
                <a:moveTo>
                  <a:pt x="217" y="212"/>
                </a:moveTo>
                <a:cubicBezTo>
                  <a:pt x="217" y="95"/>
                  <a:pt x="124" y="0"/>
                  <a:pt x="0" y="0"/>
                </a:cubicBezTo>
                <a:cubicBezTo>
                  <a:pt x="0" y="252"/>
                  <a:pt x="0" y="252"/>
                  <a:pt x="0" y="252"/>
                </a:cubicBezTo>
                <a:cubicBezTo>
                  <a:pt x="28" y="318"/>
                  <a:pt x="24" y="354"/>
                  <a:pt x="24" y="354"/>
                </a:cubicBezTo>
                <a:cubicBezTo>
                  <a:pt x="60" y="308"/>
                  <a:pt x="143" y="312"/>
                  <a:pt x="143" y="312"/>
                </a:cubicBezTo>
                <a:cubicBezTo>
                  <a:pt x="143" y="312"/>
                  <a:pt x="51" y="344"/>
                  <a:pt x="33" y="409"/>
                </a:cubicBezTo>
                <a:cubicBezTo>
                  <a:pt x="33" y="409"/>
                  <a:pt x="31" y="415"/>
                  <a:pt x="31" y="424"/>
                </a:cubicBezTo>
                <a:cubicBezTo>
                  <a:pt x="137" y="411"/>
                  <a:pt x="217" y="321"/>
                  <a:pt x="217" y="21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1175588" y="5511736"/>
            <a:ext cx="781336" cy="1346263"/>
          </a:xfrm>
          <a:custGeom>
            <a:rect l="l" t="t" r="r" b="b"/>
            <a:pathLst>
              <a:path w="884237" h="1523516">
                <a:moveTo>
                  <a:pt x="308543" y="0"/>
                </a:moveTo>
                <a:cubicBezTo>
                  <a:pt x="334881" y="52658"/>
                  <a:pt x="353695" y="101555"/>
                  <a:pt x="368746" y="150451"/>
                </a:cubicBezTo>
                <a:cubicBezTo>
                  <a:pt x="459051" y="398695"/>
                  <a:pt x="440237" y="534101"/>
                  <a:pt x="440237" y="534101"/>
                </a:cubicBezTo>
                <a:cubicBezTo>
                  <a:pt x="579458" y="361082"/>
                  <a:pt x="884237" y="376127"/>
                  <a:pt x="884237" y="376127"/>
                </a:cubicBezTo>
                <a:cubicBezTo>
                  <a:pt x="884237" y="376127"/>
                  <a:pt x="530542" y="496488"/>
                  <a:pt x="462814" y="740971"/>
                </a:cubicBezTo>
                <a:cubicBezTo>
                  <a:pt x="462814" y="740971"/>
                  <a:pt x="462814" y="763538"/>
                  <a:pt x="462814" y="797390"/>
                </a:cubicBezTo>
                <a:cubicBezTo>
                  <a:pt x="469399" y="942199"/>
                  <a:pt x="487506" y="1346183"/>
                  <a:pt x="534782" y="1512949"/>
                </a:cubicBezTo>
                <a:lnTo>
                  <a:pt x="538286" y="1523516"/>
                </a:lnTo>
                <a:lnTo>
                  <a:pt x="240131" y="1523516"/>
                </a:lnTo>
                <a:lnTo>
                  <a:pt x="248684" y="1476747"/>
                </a:lnTo>
                <a:cubicBezTo>
                  <a:pt x="281146" y="1263493"/>
                  <a:pt x="290200" y="945490"/>
                  <a:pt x="293492" y="797390"/>
                </a:cubicBezTo>
                <a:cubicBezTo>
                  <a:pt x="293492" y="748493"/>
                  <a:pt x="293492" y="714642"/>
                  <a:pt x="293492" y="714642"/>
                </a:cubicBezTo>
                <a:cubicBezTo>
                  <a:pt x="244576" y="549146"/>
                  <a:pt x="0" y="394934"/>
                  <a:pt x="0" y="394934"/>
                </a:cubicBezTo>
                <a:cubicBezTo>
                  <a:pt x="263390" y="394934"/>
                  <a:pt x="316068" y="567952"/>
                  <a:pt x="316068" y="552907"/>
                </a:cubicBezTo>
                <a:cubicBezTo>
                  <a:pt x="372509" y="470159"/>
                  <a:pt x="308543" y="0"/>
                  <a:pt x="308543" y="0"/>
                </a:cubicBezTo>
                <a:close/>
              </a:path>
            </a:pathLst>
          </a:custGeom>
          <a:solidFill>
            <a:schemeClr val="l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7921180" y="4254913"/>
            <a:ext cx="907542" cy="1808131"/>
          </a:xfrm>
          <a:custGeom>
            <a:rect l="l" t="t" r="r" b="b"/>
            <a:pathLst>
              <a:path w="273" h="544">
                <a:moveTo>
                  <a:pt x="147" y="408"/>
                </a:moveTo>
                <a:cubicBezTo>
                  <a:pt x="237" y="407"/>
                  <a:pt x="253" y="453"/>
                  <a:pt x="253" y="453"/>
                </a:cubicBezTo>
                <a:cubicBezTo>
                  <a:pt x="253" y="447"/>
                  <a:pt x="254" y="441"/>
                  <a:pt x="254" y="436"/>
                </a:cubicBezTo>
                <a:cubicBezTo>
                  <a:pt x="241" y="349"/>
                  <a:pt x="185" y="323"/>
                  <a:pt x="185" y="323"/>
                </a:cubicBezTo>
                <a:cubicBezTo>
                  <a:pt x="238" y="327"/>
                  <a:pt x="258" y="364"/>
                  <a:pt x="265" y="383"/>
                </a:cubicBezTo>
                <a:cubicBezTo>
                  <a:pt x="267" y="375"/>
                  <a:pt x="261" y="367"/>
                  <a:pt x="273" y="359"/>
                </a:cubicBezTo>
                <a:cubicBezTo>
                  <a:pt x="273" y="0"/>
                  <a:pt x="273" y="0"/>
                  <a:pt x="273" y="0"/>
                </a:cubicBezTo>
                <a:cubicBezTo>
                  <a:pt x="113" y="0"/>
                  <a:pt x="0" y="122"/>
                  <a:pt x="0" y="273"/>
                </a:cubicBezTo>
                <a:cubicBezTo>
                  <a:pt x="0" y="415"/>
                  <a:pt x="108" y="531"/>
                  <a:pt x="247" y="544"/>
                </a:cubicBezTo>
                <a:cubicBezTo>
                  <a:pt x="247" y="527"/>
                  <a:pt x="247" y="517"/>
                  <a:pt x="247" y="517"/>
                </a:cubicBezTo>
                <a:cubicBezTo>
                  <a:pt x="231" y="459"/>
                  <a:pt x="147" y="408"/>
                  <a:pt x="147" y="40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828817" y="4254913"/>
            <a:ext cx="816388" cy="1808131"/>
          </a:xfrm>
          <a:custGeom>
            <a:rect l="l" t="t" r="r" b="b"/>
            <a:pathLst>
              <a:path w="246" h="544">
                <a:moveTo>
                  <a:pt x="32" y="38"/>
                </a:moveTo>
                <a:cubicBezTo>
                  <a:pt x="32" y="26"/>
                  <a:pt x="33" y="14"/>
                  <a:pt x="34" y="3"/>
                </a:cubicBezTo>
                <a:cubicBezTo>
                  <a:pt x="23" y="1"/>
                  <a:pt x="8" y="0"/>
                  <a:pt x="0" y="0"/>
                </a:cubicBezTo>
                <a:cubicBezTo>
                  <a:pt x="0" y="359"/>
                  <a:pt x="0" y="359"/>
                  <a:pt x="0" y="359"/>
                </a:cubicBezTo>
                <a:cubicBezTo>
                  <a:pt x="28" y="278"/>
                  <a:pt x="88" y="245"/>
                  <a:pt x="88" y="245"/>
                </a:cubicBezTo>
                <a:cubicBezTo>
                  <a:pt x="14" y="390"/>
                  <a:pt x="24" y="455"/>
                  <a:pt x="24" y="455"/>
                </a:cubicBezTo>
                <a:cubicBezTo>
                  <a:pt x="71" y="396"/>
                  <a:pt x="175" y="401"/>
                  <a:pt x="175" y="401"/>
                </a:cubicBezTo>
                <a:cubicBezTo>
                  <a:pt x="175" y="401"/>
                  <a:pt x="55" y="442"/>
                  <a:pt x="31" y="526"/>
                </a:cubicBezTo>
                <a:cubicBezTo>
                  <a:pt x="31" y="526"/>
                  <a:pt x="32" y="533"/>
                  <a:pt x="32" y="544"/>
                </a:cubicBezTo>
                <a:cubicBezTo>
                  <a:pt x="127" y="533"/>
                  <a:pt x="207" y="473"/>
                  <a:pt x="246" y="390"/>
                </a:cubicBezTo>
                <a:cubicBezTo>
                  <a:pt x="119" y="324"/>
                  <a:pt x="32" y="191"/>
                  <a:pt x="32" y="3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409337" y="5069872"/>
            <a:ext cx="997363" cy="1788128"/>
          </a:xfrm>
          <a:custGeom>
            <a:rect l="l" t="t" r="r" b="b"/>
            <a:pathLst>
              <a:path w="1128712" h="2023578">
                <a:moveTo>
                  <a:pt x="805148" y="0"/>
                </a:moveTo>
                <a:cubicBezTo>
                  <a:pt x="526732" y="545160"/>
                  <a:pt x="564356" y="789542"/>
                  <a:pt x="564356" y="789542"/>
                </a:cubicBezTo>
                <a:cubicBezTo>
                  <a:pt x="741188" y="567718"/>
                  <a:pt x="1128712" y="586517"/>
                  <a:pt x="1128712" y="586517"/>
                </a:cubicBezTo>
                <a:cubicBezTo>
                  <a:pt x="1128712" y="586517"/>
                  <a:pt x="680990" y="740665"/>
                  <a:pt x="590693" y="1056482"/>
                </a:cubicBezTo>
                <a:cubicBezTo>
                  <a:pt x="590693" y="1056482"/>
                  <a:pt x="594455" y="1082800"/>
                  <a:pt x="594455" y="1124157"/>
                </a:cubicBezTo>
                <a:cubicBezTo>
                  <a:pt x="600569" y="1295224"/>
                  <a:pt x="621586" y="1756686"/>
                  <a:pt x="671631" y="1992285"/>
                </a:cubicBezTo>
                <a:lnTo>
                  <a:pt x="679167" y="2023578"/>
                </a:lnTo>
                <a:lnTo>
                  <a:pt x="315501" y="2023578"/>
                </a:lnTo>
                <a:lnTo>
                  <a:pt x="320272" y="1996662"/>
                </a:lnTo>
                <a:cubicBezTo>
                  <a:pt x="361012" y="1721658"/>
                  <a:pt x="372946" y="1314962"/>
                  <a:pt x="376238" y="1124157"/>
                </a:cubicBezTo>
                <a:cubicBezTo>
                  <a:pt x="376238" y="1060241"/>
                  <a:pt x="376238" y="1022644"/>
                  <a:pt x="376238" y="1022644"/>
                </a:cubicBezTo>
                <a:cubicBezTo>
                  <a:pt x="316040" y="804580"/>
                  <a:pt x="0" y="612835"/>
                  <a:pt x="0" y="612835"/>
                </a:cubicBezTo>
                <a:cubicBezTo>
                  <a:pt x="338614" y="609075"/>
                  <a:pt x="398812" y="782022"/>
                  <a:pt x="398812" y="782022"/>
                </a:cubicBezTo>
                <a:cubicBezTo>
                  <a:pt x="398812" y="759464"/>
                  <a:pt x="402574" y="736905"/>
                  <a:pt x="402574" y="718107"/>
                </a:cubicBezTo>
                <a:cubicBezTo>
                  <a:pt x="353663" y="391011"/>
                  <a:pt x="142970" y="293258"/>
                  <a:pt x="142970" y="293258"/>
                </a:cubicBezTo>
                <a:cubicBezTo>
                  <a:pt x="342376" y="308297"/>
                  <a:pt x="417624" y="447407"/>
                  <a:pt x="443960" y="518842"/>
                </a:cubicBezTo>
                <a:cubicBezTo>
                  <a:pt x="451485" y="488764"/>
                  <a:pt x="462772" y="458686"/>
                  <a:pt x="474059" y="428608"/>
                </a:cubicBezTo>
                <a:cubicBezTo>
                  <a:pt x="594455" y="124071"/>
                  <a:pt x="805148" y="0"/>
                  <a:pt x="805148" y="0"/>
                </a:cubicBezTo>
                <a:close/>
              </a:path>
            </a:pathLst>
          </a:custGeom>
          <a:solidFill>
            <a:schemeClr val="l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013365" y="3065336"/>
            <a:ext cx="1315783" cy="2625947"/>
          </a:xfrm>
          <a:custGeom>
            <a:rect l="l" t="t" r="r" b="b"/>
            <a:pathLst>
              <a:path w="396" h="790">
                <a:moveTo>
                  <a:pt x="225" y="576"/>
                </a:moveTo>
                <a:cubicBezTo>
                  <a:pt x="359" y="528"/>
                  <a:pt x="390" y="676"/>
                  <a:pt x="390" y="676"/>
                </a:cubicBezTo>
                <a:cubicBezTo>
                  <a:pt x="393" y="665"/>
                  <a:pt x="396" y="653"/>
                  <a:pt x="396" y="640"/>
                </a:cubicBezTo>
                <a:cubicBezTo>
                  <a:pt x="396" y="618"/>
                  <a:pt x="396" y="618"/>
                  <a:pt x="396" y="618"/>
                </a:cubicBezTo>
                <a:cubicBezTo>
                  <a:pt x="384" y="519"/>
                  <a:pt x="326" y="394"/>
                  <a:pt x="326" y="394"/>
                </a:cubicBezTo>
                <a:cubicBezTo>
                  <a:pt x="357" y="421"/>
                  <a:pt x="376" y="453"/>
                  <a:pt x="396" y="485"/>
                </a:cubicBezTo>
                <a:cubicBezTo>
                  <a:pt x="396" y="0"/>
                  <a:pt x="396" y="0"/>
                  <a:pt x="396" y="0"/>
                </a:cubicBezTo>
                <a:cubicBezTo>
                  <a:pt x="180" y="0"/>
                  <a:pt x="20" y="159"/>
                  <a:pt x="2" y="361"/>
                </a:cubicBezTo>
                <a:cubicBezTo>
                  <a:pt x="1" y="372"/>
                  <a:pt x="0" y="384"/>
                  <a:pt x="0" y="396"/>
                </a:cubicBezTo>
                <a:cubicBezTo>
                  <a:pt x="0" y="549"/>
                  <a:pt x="87" y="682"/>
                  <a:pt x="214" y="748"/>
                </a:cubicBezTo>
                <a:cubicBezTo>
                  <a:pt x="257" y="770"/>
                  <a:pt x="304" y="785"/>
                  <a:pt x="354" y="790"/>
                </a:cubicBezTo>
                <a:cubicBezTo>
                  <a:pt x="360" y="556"/>
                  <a:pt x="225" y="576"/>
                  <a:pt x="225" y="576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2329148" y="3065336"/>
            <a:ext cx="1315783" cy="2602135"/>
          </a:xfrm>
          <a:custGeom>
            <a:rect l="l" t="t" r="r" b="b"/>
            <a:pathLst>
              <a:path w="396" h="783">
                <a:moveTo>
                  <a:pt x="375" y="524"/>
                </a:moveTo>
                <a:cubicBezTo>
                  <a:pt x="388" y="484"/>
                  <a:pt x="396" y="441"/>
                  <a:pt x="396" y="396"/>
                </a:cubicBezTo>
                <a:cubicBezTo>
                  <a:pt x="396" y="178"/>
                  <a:pt x="212" y="0"/>
                  <a:pt x="0" y="0"/>
                </a:cubicBezTo>
                <a:cubicBezTo>
                  <a:pt x="0" y="485"/>
                  <a:pt x="0" y="485"/>
                  <a:pt x="0" y="485"/>
                </a:cubicBezTo>
                <a:cubicBezTo>
                  <a:pt x="44" y="580"/>
                  <a:pt x="45" y="680"/>
                  <a:pt x="45" y="680"/>
                </a:cubicBezTo>
                <a:cubicBezTo>
                  <a:pt x="99" y="552"/>
                  <a:pt x="181" y="568"/>
                  <a:pt x="181" y="568"/>
                </a:cubicBezTo>
                <a:cubicBezTo>
                  <a:pt x="113" y="603"/>
                  <a:pt x="87" y="688"/>
                  <a:pt x="83" y="783"/>
                </a:cubicBezTo>
                <a:cubicBezTo>
                  <a:pt x="112" y="777"/>
                  <a:pt x="139" y="768"/>
                  <a:pt x="166" y="756"/>
                </a:cubicBezTo>
                <a:cubicBezTo>
                  <a:pt x="264" y="711"/>
                  <a:pt x="340" y="627"/>
                  <a:pt x="375" y="52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761077" y="4375595"/>
            <a:ext cx="1168527" cy="2482405"/>
          </a:xfrm>
          <a:custGeom>
            <a:rect l="l" t="t" r="r" b="b"/>
            <a:pathLst>
              <a:path w="1322387" h="2809391">
                <a:moveTo>
                  <a:pt x="379435" y="0"/>
                </a:moveTo>
                <a:cubicBezTo>
                  <a:pt x="495895" y="101534"/>
                  <a:pt x="578545" y="221870"/>
                  <a:pt x="642410" y="342206"/>
                </a:cubicBezTo>
                <a:cubicBezTo>
                  <a:pt x="830249" y="699454"/>
                  <a:pt x="811465" y="1075504"/>
                  <a:pt x="811465" y="1075504"/>
                </a:cubicBezTo>
                <a:cubicBezTo>
                  <a:pt x="1014331" y="594160"/>
                  <a:pt x="1322387" y="654328"/>
                  <a:pt x="1322387" y="654328"/>
                </a:cubicBezTo>
                <a:cubicBezTo>
                  <a:pt x="1066926" y="785946"/>
                  <a:pt x="969250" y="1105588"/>
                  <a:pt x="954223" y="1462836"/>
                </a:cubicBezTo>
                <a:cubicBezTo>
                  <a:pt x="930978" y="1930784"/>
                  <a:pt x="1042684" y="2466274"/>
                  <a:pt x="1114769" y="2755257"/>
                </a:cubicBezTo>
                <a:lnTo>
                  <a:pt x="1128624" y="2809391"/>
                </a:lnTo>
                <a:lnTo>
                  <a:pt x="216621" y="2809391"/>
                </a:lnTo>
                <a:lnTo>
                  <a:pt x="250824" y="2700453"/>
                </a:lnTo>
                <a:cubicBezTo>
                  <a:pt x="410252" y="2169047"/>
                  <a:pt x="474764" y="1778718"/>
                  <a:pt x="484625" y="1489160"/>
                </a:cubicBezTo>
                <a:cubicBezTo>
                  <a:pt x="507166" y="609202"/>
                  <a:pt x="0" y="684412"/>
                  <a:pt x="0" y="684412"/>
                </a:cubicBezTo>
                <a:cubicBezTo>
                  <a:pt x="503409" y="503908"/>
                  <a:pt x="619869" y="1060462"/>
                  <a:pt x="619869" y="1060462"/>
                </a:cubicBezTo>
                <a:cubicBezTo>
                  <a:pt x="631139" y="1019097"/>
                  <a:pt x="638653" y="973971"/>
                  <a:pt x="642410" y="925084"/>
                </a:cubicBezTo>
                <a:cubicBezTo>
                  <a:pt x="642410" y="898761"/>
                  <a:pt x="642410" y="872437"/>
                  <a:pt x="642410" y="842353"/>
                </a:cubicBezTo>
                <a:cubicBezTo>
                  <a:pt x="623626" y="470063"/>
                  <a:pt x="379435" y="0"/>
                  <a:pt x="379435" y="0"/>
                </a:cubicBezTo>
                <a:close/>
              </a:path>
            </a:pathLst>
          </a:custGeom>
          <a:solidFill>
            <a:schemeClr val="l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5038630" y="3065336"/>
            <a:ext cx="1315783" cy="2625947"/>
          </a:xfrm>
          <a:custGeom>
            <a:rect l="l" t="t" r="r" b="b"/>
            <a:pathLst>
              <a:path w="396" h="790">
                <a:moveTo>
                  <a:pt x="225" y="576"/>
                </a:moveTo>
                <a:cubicBezTo>
                  <a:pt x="359" y="528"/>
                  <a:pt x="390" y="676"/>
                  <a:pt x="390" y="676"/>
                </a:cubicBezTo>
                <a:cubicBezTo>
                  <a:pt x="393" y="665"/>
                  <a:pt x="396" y="653"/>
                  <a:pt x="396" y="640"/>
                </a:cubicBezTo>
                <a:cubicBezTo>
                  <a:pt x="396" y="618"/>
                  <a:pt x="396" y="618"/>
                  <a:pt x="396" y="618"/>
                </a:cubicBezTo>
                <a:cubicBezTo>
                  <a:pt x="384" y="519"/>
                  <a:pt x="326" y="394"/>
                  <a:pt x="326" y="394"/>
                </a:cubicBezTo>
                <a:cubicBezTo>
                  <a:pt x="357" y="421"/>
                  <a:pt x="376" y="453"/>
                  <a:pt x="396" y="485"/>
                </a:cubicBezTo>
                <a:cubicBezTo>
                  <a:pt x="396" y="0"/>
                  <a:pt x="396" y="0"/>
                  <a:pt x="396" y="0"/>
                </a:cubicBezTo>
                <a:cubicBezTo>
                  <a:pt x="180" y="0"/>
                  <a:pt x="20" y="159"/>
                  <a:pt x="2" y="361"/>
                </a:cubicBezTo>
                <a:cubicBezTo>
                  <a:pt x="1" y="372"/>
                  <a:pt x="0" y="384"/>
                  <a:pt x="0" y="396"/>
                </a:cubicBezTo>
                <a:cubicBezTo>
                  <a:pt x="0" y="549"/>
                  <a:pt x="87" y="682"/>
                  <a:pt x="214" y="748"/>
                </a:cubicBezTo>
                <a:cubicBezTo>
                  <a:pt x="257" y="770"/>
                  <a:pt x="304" y="785"/>
                  <a:pt x="354" y="790"/>
                </a:cubicBezTo>
                <a:cubicBezTo>
                  <a:pt x="360" y="556"/>
                  <a:pt x="225" y="576"/>
                  <a:pt x="225" y="576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6354413" y="3065336"/>
            <a:ext cx="1315783" cy="2602135"/>
          </a:xfrm>
          <a:custGeom>
            <a:rect l="l" t="t" r="r" b="b"/>
            <a:pathLst>
              <a:path w="396" h="783">
                <a:moveTo>
                  <a:pt x="375" y="524"/>
                </a:moveTo>
                <a:cubicBezTo>
                  <a:pt x="388" y="484"/>
                  <a:pt x="396" y="441"/>
                  <a:pt x="396" y="396"/>
                </a:cubicBezTo>
                <a:cubicBezTo>
                  <a:pt x="396" y="178"/>
                  <a:pt x="212" y="0"/>
                  <a:pt x="0" y="0"/>
                </a:cubicBezTo>
                <a:cubicBezTo>
                  <a:pt x="0" y="485"/>
                  <a:pt x="0" y="485"/>
                  <a:pt x="0" y="485"/>
                </a:cubicBezTo>
                <a:cubicBezTo>
                  <a:pt x="44" y="580"/>
                  <a:pt x="45" y="680"/>
                  <a:pt x="45" y="680"/>
                </a:cubicBezTo>
                <a:cubicBezTo>
                  <a:pt x="99" y="552"/>
                  <a:pt x="181" y="568"/>
                  <a:pt x="181" y="568"/>
                </a:cubicBezTo>
                <a:cubicBezTo>
                  <a:pt x="113" y="603"/>
                  <a:pt x="87" y="688"/>
                  <a:pt x="83" y="783"/>
                </a:cubicBezTo>
                <a:cubicBezTo>
                  <a:pt x="112" y="777"/>
                  <a:pt x="139" y="768"/>
                  <a:pt x="166" y="756"/>
                </a:cubicBezTo>
                <a:cubicBezTo>
                  <a:pt x="264" y="711"/>
                  <a:pt x="340" y="627"/>
                  <a:pt x="375" y="52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5786247" y="4375595"/>
            <a:ext cx="1168527" cy="2482405"/>
          </a:xfrm>
          <a:custGeom>
            <a:rect l="l" t="t" r="r" b="b"/>
            <a:pathLst>
              <a:path w="1322387" h="2809391">
                <a:moveTo>
                  <a:pt x="379435" y="0"/>
                </a:moveTo>
                <a:cubicBezTo>
                  <a:pt x="495895" y="101534"/>
                  <a:pt x="578545" y="221870"/>
                  <a:pt x="642410" y="342206"/>
                </a:cubicBezTo>
                <a:cubicBezTo>
                  <a:pt x="830249" y="699454"/>
                  <a:pt x="811465" y="1075504"/>
                  <a:pt x="811465" y="1075504"/>
                </a:cubicBezTo>
                <a:cubicBezTo>
                  <a:pt x="1014331" y="594160"/>
                  <a:pt x="1322387" y="654328"/>
                  <a:pt x="1322387" y="654328"/>
                </a:cubicBezTo>
                <a:cubicBezTo>
                  <a:pt x="1066926" y="785946"/>
                  <a:pt x="969250" y="1105588"/>
                  <a:pt x="954223" y="1462836"/>
                </a:cubicBezTo>
                <a:cubicBezTo>
                  <a:pt x="930978" y="1930784"/>
                  <a:pt x="1042684" y="2466274"/>
                  <a:pt x="1114769" y="2755257"/>
                </a:cubicBezTo>
                <a:lnTo>
                  <a:pt x="1128624" y="2809391"/>
                </a:lnTo>
                <a:lnTo>
                  <a:pt x="216621" y="2809391"/>
                </a:lnTo>
                <a:lnTo>
                  <a:pt x="250824" y="2700453"/>
                </a:lnTo>
                <a:cubicBezTo>
                  <a:pt x="410252" y="2169047"/>
                  <a:pt x="474764" y="1778718"/>
                  <a:pt x="484625" y="1489160"/>
                </a:cubicBezTo>
                <a:cubicBezTo>
                  <a:pt x="507166" y="609202"/>
                  <a:pt x="0" y="684412"/>
                  <a:pt x="0" y="684412"/>
                </a:cubicBezTo>
                <a:cubicBezTo>
                  <a:pt x="503409" y="503908"/>
                  <a:pt x="619869" y="1060462"/>
                  <a:pt x="619869" y="1060462"/>
                </a:cubicBezTo>
                <a:cubicBezTo>
                  <a:pt x="631139" y="1019097"/>
                  <a:pt x="638653" y="973971"/>
                  <a:pt x="642410" y="925084"/>
                </a:cubicBezTo>
                <a:cubicBezTo>
                  <a:pt x="642410" y="898761"/>
                  <a:pt x="642410" y="872437"/>
                  <a:pt x="642410" y="842353"/>
                </a:cubicBezTo>
                <a:cubicBezTo>
                  <a:pt x="623626" y="470063"/>
                  <a:pt x="379435" y="0"/>
                  <a:pt x="379435" y="0"/>
                </a:cubicBezTo>
                <a:close/>
              </a:path>
            </a:pathLst>
          </a:custGeom>
          <a:solidFill>
            <a:schemeClr val="l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8933974" y="3065336"/>
            <a:ext cx="1315783" cy="2625947"/>
          </a:xfrm>
          <a:custGeom>
            <a:rect l="l" t="t" r="r" b="b"/>
            <a:pathLst>
              <a:path w="396" h="790">
                <a:moveTo>
                  <a:pt x="225" y="576"/>
                </a:moveTo>
                <a:cubicBezTo>
                  <a:pt x="359" y="528"/>
                  <a:pt x="390" y="676"/>
                  <a:pt x="390" y="676"/>
                </a:cubicBezTo>
                <a:cubicBezTo>
                  <a:pt x="393" y="665"/>
                  <a:pt x="396" y="653"/>
                  <a:pt x="396" y="640"/>
                </a:cubicBezTo>
                <a:cubicBezTo>
                  <a:pt x="396" y="618"/>
                  <a:pt x="396" y="618"/>
                  <a:pt x="396" y="618"/>
                </a:cubicBezTo>
                <a:cubicBezTo>
                  <a:pt x="384" y="519"/>
                  <a:pt x="326" y="394"/>
                  <a:pt x="326" y="394"/>
                </a:cubicBezTo>
                <a:cubicBezTo>
                  <a:pt x="357" y="421"/>
                  <a:pt x="376" y="453"/>
                  <a:pt x="396" y="485"/>
                </a:cubicBezTo>
                <a:cubicBezTo>
                  <a:pt x="396" y="0"/>
                  <a:pt x="396" y="0"/>
                  <a:pt x="396" y="0"/>
                </a:cubicBezTo>
                <a:cubicBezTo>
                  <a:pt x="180" y="0"/>
                  <a:pt x="20" y="159"/>
                  <a:pt x="2" y="361"/>
                </a:cubicBezTo>
                <a:cubicBezTo>
                  <a:pt x="1" y="372"/>
                  <a:pt x="0" y="384"/>
                  <a:pt x="0" y="396"/>
                </a:cubicBezTo>
                <a:cubicBezTo>
                  <a:pt x="0" y="549"/>
                  <a:pt x="87" y="682"/>
                  <a:pt x="214" y="748"/>
                </a:cubicBezTo>
                <a:cubicBezTo>
                  <a:pt x="257" y="770"/>
                  <a:pt x="304" y="785"/>
                  <a:pt x="354" y="790"/>
                </a:cubicBezTo>
                <a:cubicBezTo>
                  <a:pt x="360" y="556"/>
                  <a:pt x="225" y="576"/>
                  <a:pt x="225" y="576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10249757" y="3065336"/>
            <a:ext cx="1315783" cy="2602135"/>
          </a:xfrm>
          <a:custGeom>
            <a:rect l="l" t="t" r="r" b="b"/>
            <a:pathLst>
              <a:path w="396" h="783">
                <a:moveTo>
                  <a:pt x="375" y="524"/>
                </a:moveTo>
                <a:cubicBezTo>
                  <a:pt x="388" y="484"/>
                  <a:pt x="396" y="441"/>
                  <a:pt x="396" y="396"/>
                </a:cubicBezTo>
                <a:cubicBezTo>
                  <a:pt x="396" y="178"/>
                  <a:pt x="212" y="0"/>
                  <a:pt x="0" y="0"/>
                </a:cubicBezTo>
                <a:cubicBezTo>
                  <a:pt x="0" y="485"/>
                  <a:pt x="0" y="485"/>
                  <a:pt x="0" y="485"/>
                </a:cubicBezTo>
                <a:cubicBezTo>
                  <a:pt x="44" y="580"/>
                  <a:pt x="45" y="680"/>
                  <a:pt x="45" y="680"/>
                </a:cubicBezTo>
                <a:cubicBezTo>
                  <a:pt x="99" y="552"/>
                  <a:pt x="181" y="568"/>
                  <a:pt x="181" y="568"/>
                </a:cubicBezTo>
                <a:cubicBezTo>
                  <a:pt x="113" y="603"/>
                  <a:pt x="87" y="688"/>
                  <a:pt x="83" y="783"/>
                </a:cubicBezTo>
                <a:cubicBezTo>
                  <a:pt x="112" y="777"/>
                  <a:pt x="139" y="768"/>
                  <a:pt x="166" y="756"/>
                </a:cubicBezTo>
                <a:cubicBezTo>
                  <a:pt x="264" y="711"/>
                  <a:pt x="340" y="627"/>
                  <a:pt x="375" y="52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9681686" y="4375595"/>
            <a:ext cx="1168527" cy="2482405"/>
          </a:xfrm>
          <a:custGeom>
            <a:rect l="l" t="t" r="r" b="b"/>
            <a:pathLst>
              <a:path w="1322387" h="2809391">
                <a:moveTo>
                  <a:pt x="379435" y="0"/>
                </a:moveTo>
                <a:cubicBezTo>
                  <a:pt x="495895" y="101534"/>
                  <a:pt x="578545" y="221870"/>
                  <a:pt x="642410" y="342206"/>
                </a:cubicBezTo>
                <a:cubicBezTo>
                  <a:pt x="830249" y="699454"/>
                  <a:pt x="811465" y="1075504"/>
                  <a:pt x="811465" y="1075504"/>
                </a:cubicBezTo>
                <a:cubicBezTo>
                  <a:pt x="1014331" y="594160"/>
                  <a:pt x="1322387" y="654328"/>
                  <a:pt x="1322387" y="654328"/>
                </a:cubicBezTo>
                <a:cubicBezTo>
                  <a:pt x="1066926" y="785946"/>
                  <a:pt x="969250" y="1105588"/>
                  <a:pt x="954223" y="1462836"/>
                </a:cubicBezTo>
                <a:cubicBezTo>
                  <a:pt x="930978" y="1930784"/>
                  <a:pt x="1042684" y="2466274"/>
                  <a:pt x="1114769" y="2755257"/>
                </a:cubicBezTo>
                <a:lnTo>
                  <a:pt x="1128624" y="2809391"/>
                </a:lnTo>
                <a:lnTo>
                  <a:pt x="216621" y="2809391"/>
                </a:lnTo>
                <a:lnTo>
                  <a:pt x="250824" y="2700453"/>
                </a:lnTo>
                <a:cubicBezTo>
                  <a:pt x="410252" y="2169047"/>
                  <a:pt x="474764" y="1778718"/>
                  <a:pt x="484625" y="1489160"/>
                </a:cubicBezTo>
                <a:cubicBezTo>
                  <a:pt x="507166" y="609202"/>
                  <a:pt x="0" y="684412"/>
                  <a:pt x="0" y="684412"/>
                </a:cubicBezTo>
                <a:cubicBezTo>
                  <a:pt x="503409" y="503908"/>
                  <a:pt x="619869" y="1060462"/>
                  <a:pt x="619869" y="1060462"/>
                </a:cubicBezTo>
                <a:cubicBezTo>
                  <a:pt x="631139" y="1019097"/>
                  <a:pt x="638653" y="973971"/>
                  <a:pt x="642410" y="925084"/>
                </a:cubicBezTo>
                <a:cubicBezTo>
                  <a:pt x="642410" y="898761"/>
                  <a:pt x="642410" y="872437"/>
                  <a:pt x="642410" y="842353"/>
                </a:cubicBezTo>
                <a:cubicBezTo>
                  <a:pt x="623626" y="470063"/>
                  <a:pt x="379435" y="0"/>
                  <a:pt x="379435" y="0"/>
                </a:cubicBezTo>
                <a:close/>
              </a:path>
            </a:pathLst>
          </a:custGeom>
          <a:solidFill>
            <a:schemeClr val="l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4343" y="1185008"/>
            <a:ext cx="11407327" cy="109537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425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增强盈利能力：有效的营销策略有助于提高物流企业的业务量和客户满意度，从而增加企业的利润。</a:t>
            </a:r>
          </a:p>
        </p:txBody>
      </p:sp>
      <p:sp>
        <p:nvSpPr>
          <p:cNvPr id="30" name="Freeform 30"/>
          <p:cNvSpPr/>
          <p:nvPr/>
        </p:nvSpPr>
        <p:spPr>
          <a:xfrm>
            <a:off x="1857479" y="3481546"/>
            <a:ext cx="773367" cy="773367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5963481" y="3429000"/>
            <a:ext cx="781865" cy="781865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9792903" y="3288801"/>
            <a:ext cx="922065" cy="922065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TextBox 5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物流行业营销策略的优缺点分析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995231" y="2619756"/>
            <a:ext cx="399288" cy="154495"/>
          </a:xfrm>
          <a:custGeom>
            <a:rect l="l" t="t" r="r" b="b"/>
            <a:pathLst>
              <a:path w="21216" h="20708">
                <a:moveTo>
                  <a:pt x="1330" y="19753"/>
                </a:moveTo>
                <a:cubicBezTo>
                  <a:pt x="2564" y="21600"/>
                  <a:pt x="4162" y="20692"/>
                  <a:pt x="4961" y="17693"/>
                </a:cubicBezTo>
                <a:lnTo>
                  <a:pt x="5011" y="17511"/>
                </a:lnTo>
                <a:lnTo>
                  <a:pt x="21216" y="4080"/>
                </a:lnTo>
                <a:lnTo>
                  <a:pt x="20841" y="0"/>
                </a:lnTo>
                <a:lnTo>
                  <a:pt x="4098" y="7952"/>
                </a:lnTo>
                <a:cubicBezTo>
                  <a:pt x="2812" y="6028"/>
                  <a:pt x="1144" y="7103"/>
                  <a:pt x="382" y="10348"/>
                </a:cubicBezTo>
                <a:cubicBezTo>
                  <a:pt x="-384" y="13604"/>
                  <a:pt x="39" y="17822"/>
                  <a:pt x="1330" y="19753"/>
                </a:cubicBezTo>
                <a:cubicBezTo>
                  <a:pt x="1330" y="19753"/>
                  <a:pt x="1330" y="19753"/>
                  <a:pt x="1330" y="1975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417731" y="2063687"/>
            <a:ext cx="1240346" cy="962406"/>
          </a:xfrm>
          <a:custGeom>
            <a:rect l="l" t="t" r="r" b="b"/>
            <a:pathLst>
              <a:path w="21600" h="21600">
                <a:moveTo>
                  <a:pt x="10801" y="0"/>
                </a:moveTo>
                <a:cubicBezTo>
                  <a:pt x="4845" y="0"/>
                  <a:pt x="0" y="6244"/>
                  <a:pt x="0" y="13917"/>
                </a:cubicBezTo>
                <a:cubicBezTo>
                  <a:pt x="0" y="16592"/>
                  <a:pt x="592" y="19193"/>
                  <a:pt x="1714" y="21439"/>
                </a:cubicBezTo>
                <a:lnTo>
                  <a:pt x="1794" y="21600"/>
                </a:lnTo>
                <a:lnTo>
                  <a:pt x="3127" y="21600"/>
                </a:lnTo>
                <a:lnTo>
                  <a:pt x="4906" y="19306"/>
                </a:lnTo>
                <a:lnTo>
                  <a:pt x="4061" y="18215"/>
                </a:lnTo>
                <a:lnTo>
                  <a:pt x="2388" y="20369"/>
                </a:lnTo>
                <a:lnTo>
                  <a:pt x="2326" y="20233"/>
                </a:lnTo>
                <a:cubicBezTo>
                  <a:pt x="1460" y="18314"/>
                  <a:pt x="1004" y="16131"/>
                  <a:pt x="1004" y="13917"/>
                </a:cubicBezTo>
                <a:cubicBezTo>
                  <a:pt x="1004" y="13853"/>
                  <a:pt x="1005" y="13791"/>
                  <a:pt x="1009" y="13726"/>
                </a:cubicBezTo>
                <a:lnTo>
                  <a:pt x="1018" y="13477"/>
                </a:lnTo>
                <a:lnTo>
                  <a:pt x="3260" y="13477"/>
                </a:lnTo>
                <a:lnTo>
                  <a:pt x="3260" y="11934"/>
                </a:lnTo>
                <a:lnTo>
                  <a:pt x="1134" y="11932"/>
                </a:lnTo>
                <a:lnTo>
                  <a:pt x="1152" y="11789"/>
                </a:lnTo>
                <a:cubicBezTo>
                  <a:pt x="1424" y="9725"/>
                  <a:pt x="2099" y="7766"/>
                  <a:pt x="3102" y="6124"/>
                </a:cubicBezTo>
                <a:lnTo>
                  <a:pt x="3168" y="6015"/>
                </a:lnTo>
                <a:lnTo>
                  <a:pt x="4705" y="8001"/>
                </a:lnTo>
                <a:lnTo>
                  <a:pt x="5553" y="6910"/>
                </a:lnTo>
                <a:lnTo>
                  <a:pt x="3975" y="4872"/>
                </a:lnTo>
                <a:lnTo>
                  <a:pt x="4043" y="4787"/>
                </a:lnTo>
                <a:cubicBezTo>
                  <a:pt x="5749" y="2693"/>
                  <a:pt x="7985" y="1462"/>
                  <a:pt x="10343" y="1321"/>
                </a:cubicBezTo>
                <a:lnTo>
                  <a:pt x="10440" y="1314"/>
                </a:lnTo>
                <a:lnTo>
                  <a:pt x="10440" y="4558"/>
                </a:lnTo>
                <a:lnTo>
                  <a:pt x="11636" y="4558"/>
                </a:lnTo>
                <a:lnTo>
                  <a:pt x="11638" y="1339"/>
                </a:lnTo>
                <a:lnTo>
                  <a:pt x="11740" y="1353"/>
                </a:lnTo>
                <a:cubicBezTo>
                  <a:pt x="13868" y="1614"/>
                  <a:pt x="15830" y="2746"/>
                  <a:pt x="17421" y="4630"/>
                </a:cubicBezTo>
                <a:lnTo>
                  <a:pt x="17492" y="4715"/>
                </a:lnTo>
                <a:lnTo>
                  <a:pt x="15950" y="6705"/>
                </a:lnTo>
                <a:lnTo>
                  <a:pt x="16799" y="7793"/>
                </a:lnTo>
                <a:lnTo>
                  <a:pt x="18323" y="5832"/>
                </a:lnTo>
                <a:lnTo>
                  <a:pt x="18388" y="5935"/>
                </a:lnTo>
                <a:cubicBezTo>
                  <a:pt x="19451" y="7613"/>
                  <a:pt x="20163" y="9638"/>
                  <a:pt x="20448" y="11789"/>
                </a:cubicBezTo>
                <a:lnTo>
                  <a:pt x="20466" y="11932"/>
                </a:lnTo>
                <a:lnTo>
                  <a:pt x="18419" y="11932"/>
                </a:lnTo>
                <a:lnTo>
                  <a:pt x="18419" y="13475"/>
                </a:lnTo>
                <a:lnTo>
                  <a:pt x="20582" y="13477"/>
                </a:lnTo>
                <a:lnTo>
                  <a:pt x="20589" y="13710"/>
                </a:lnTo>
                <a:cubicBezTo>
                  <a:pt x="20595" y="13791"/>
                  <a:pt x="20596" y="13853"/>
                  <a:pt x="20596" y="13917"/>
                </a:cubicBezTo>
                <a:cubicBezTo>
                  <a:pt x="20596" y="16138"/>
                  <a:pt x="20135" y="18333"/>
                  <a:pt x="19260" y="20260"/>
                </a:cubicBezTo>
                <a:lnTo>
                  <a:pt x="19203" y="20385"/>
                </a:lnTo>
                <a:lnTo>
                  <a:pt x="17426" y="18388"/>
                </a:lnTo>
                <a:lnTo>
                  <a:pt x="16641" y="19550"/>
                </a:lnTo>
                <a:lnTo>
                  <a:pt x="18460" y="21600"/>
                </a:lnTo>
                <a:lnTo>
                  <a:pt x="19804" y="21600"/>
                </a:lnTo>
                <a:lnTo>
                  <a:pt x="19886" y="21439"/>
                </a:lnTo>
                <a:cubicBezTo>
                  <a:pt x="21008" y="19197"/>
                  <a:pt x="21600" y="16594"/>
                  <a:pt x="21600" y="13917"/>
                </a:cubicBezTo>
                <a:cubicBezTo>
                  <a:pt x="21600" y="6244"/>
                  <a:pt x="16755" y="0"/>
                  <a:pt x="10801" y="0"/>
                </a:cubicBezTo>
                <a:cubicBezTo>
                  <a:pt x="10801" y="0"/>
                  <a:pt x="10801" y="0"/>
                  <a:pt x="10801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sp>
        <p:nvSpPr>
          <p:cNvPr id="5" name="Freeform 5"/>
          <p:cNvSpPr/>
          <p:nvPr/>
        </p:nvSpPr>
        <p:spPr>
          <a:xfrm>
            <a:off x="9172766" y="2619756"/>
            <a:ext cx="399288" cy="154495"/>
          </a:xfrm>
          <a:custGeom>
            <a:rect l="l" t="t" r="r" b="b"/>
            <a:pathLst>
              <a:path w="21216" h="20708">
                <a:moveTo>
                  <a:pt x="1330" y="19753"/>
                </a:moveTo>
                <a:cubicBezTo>
                  <a:pt x="2564" y="21600"/>
                  <a:pt x="4162" y="20692"/>
                  <a:pt x="4961" y="17693"/>
                </a:cubicBezTo>
                <a:lnTo>
                  <a:pt x="5011" y="17511"/>
                </a:lnTo>
                <a:lnTo>
                  <a:pt x="21216" y="4080"/>
                </a:lnTo>
                <a:lnTo>
                  <a:pt x="20841" y="0"/>
                </a:lnTo>
                <a:lnTo>
                  <a:pt x="4098" y="7952"/>
                </a:lnTo>
                <a:cubicBezTo>
                  <a:pt x="2812" y="6028"/>
                  <a:pt x="1144" y="7103"/>
                  <a:pt x="382" y="10348"/>
                </a:cubicBezTo>
                <a:cubicBezTo>
                  <a:pt x="-384" y="13604"/>
                  <a:pt x="39" y="17822"/>
                  <a:pt x="1330" y="19753"/>
                </a:cubicBezTo>
                <a:cubicBezTo>
                  <a:pt x="1330" y="19753"/>
                  <a:pt x="1330" y="19753"/>
                  <a:pt x="1330" y="19753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95360" y="2063687"/>
            <a:ext cx="1240346" cy="962406"/>
          </a:xfrm>
          <a:custGeom>
            <a:rect l="l" t="t" r="r" b="b"/>
            <a:pathLst>
              <a:path w="21600" h="21600">
                <a:moveTo>
                  <a:pt x="10801" y="0"/>
                </a:moveTo>
                <a:cubicBezTo>
                  <a:pt x="4845" y="0"/>
                  <a:pt x="0" y="6244"/>
                  <a:pt x="0" y="13917"/>
                </a:cubicBezTo>
                <a:cubicBezTo>
                  <a:pt x="0" y="16592"/>
                  <a:pt x="592" y="19193"/>
                  <a:pt x="1714" y="21439"/>
                </a:cubicBezTo>
                <a:lnTo>
                  <a:pt x="1794" y="21600"/>
                </a:lnTo>
                <a:lnTo>
                  <a:pt x="3127" y="21600"/>
                </a:lnTo>
                <a:lnTo>
                  <a:pt x="4906" y="19306"/>
                </a:lnTo>
                <a:lnTo>
                  <a:pt x="4061" y="18215"/>
                </a:lnTo>
                <a:lnTo>
                  <a:pt x="2388" y="20369"/>
                </a:lnTo>
                <a:lnTo>
                  <a:pt x="2326" y="20233"/>
                </a:lnTo>
                <a:cubicBezTo>
                  <a:pt x="1460" y="18314"/>
                  <a:pt x="1004" y="16131"/>
                  <a:pt x="1004" y="13917"/>
                </a:cubicBezTo>
                <a:cubicBezTo>
                  <a:pt x="1004" y="13853"/>
                  <a:pt x="1005" y="13791"/>
                  <a:pt x="1009" y="13726"/>
                </a:cubicBezTo>
                <a:lnTo>
                  <a:pt x="1018" y="13477"/>
                </a:lnTo>
                <a:lnTo>
                  <a:pt x="3260" y="13477"/>
                </a:lnTo>
                <a:lnTo>
                  <a:pt x="3260" y="11934"/>
                </a:lnTo>
                <a:lnTo>
                  <a:pt x="1134" y="11932"/>
                </a:lnTo>
                <a:lnTo>
                  <a:pt x="1152" y="11789"/>
                </a:lnTo>
                <a:cubicBezTo>
                  <a:pt x="1424" y="9725"/>
                  <a:pt x="2099" y="7766"/>
                  <a:pt x="3102" y="6124"/>
                </a:cubicBezTo>
                <a:lnTo>
                  <a:pt x="3168" y="6015"/>
                </a:lnTo>
                <a:lnTo>
                  <a:pt x="4705" y="8001"/>
                </a:lnTo>
                <a:lnTo>
                  <a:pt x="5553" y="6910"/>
                </a:lnTo>
                <a:lnTo>
                  <a:pt x="3975" y="4872"/>
                </a:lnTo>
                <a:lnTo>
                  <a:pt x="4043" y="4787"/>
                </a:lnTo>
                <a:cubicBezTo>
                  <a:pt x="5749" y="2693"/>
                  <a:pt x="7985" y="1462"/>
                  <a:pt x="10343" y="1321"/>
                </a:cubicBezTo>
                <a:lnTo>
                  <a:pt x="10440" y="1314"/>
                </a:lnTo>
                <a:lnTo>
                  <a:pt x="10440" y="4558"/>
                </a:lnTo>
                <a:lnTo>
                  <a:pt x="11636" y="4558"/>
                </a:lnTo>
                <a:lnTo>
                  <a:pt x="11638" y="1339"/>
                </a:lnTo>
                <a:lnTo>
                  <a:pt x="11740" y="1353"/>
                </a:lnTo>
                <a:cubicBezTo>
                  <a:pt x="13868" y="1614"/>
                  <a:pt x="15830" y="2746"/>
                  <a:pt x="17421" y="4630"/>
                </a:cubicBezTo>
                <a:lnTo>
                  <a:pt x="17492" y="4715"/>
                </a:lnTo>
                <a:lnTo>
                  <a:pt x="15950" y="6705"/>
                </a:lnTo>
                <a:lnTo>
                  <a:pt x="16799" y="7793"/>
                </a:lnTo>
                <a:lnTo>
                  <a:pt x="18323" y="5832"/>
                </a:lnTo>
                <a:lnTo>
                  <a:pt x="18388" y="5935"/>
                </a:lnTo>
                <a:cubicBezTo>
                  <a:pt x="19451" y="7613"/>
                  <a:pt x="20163" y="9638"/>
                  <a:pt x="20448" y="11789"/>
                </a:cubicBezTo>
                <a:lnTo>
                  <a:pt x="20466" y="11932"/>
                </a:lnTo>
                <a:lnTo>
                  <a:pt x="18419" y="11932"/>
                </a:lnTo>
                <a:lnTo>
                  <a:pt x="18419" y="13475"/>
                </a:lnTo>
                <a:lnTo>
                  <a:pt x="20582" y="13477"/>
                </a:lnTo>
                <a:lnTo>
                  <a:pt x="20589" y="13710"/>
                </a:lnTo>
                <a:cubicBezTo>
                  <a:pt x="20595" y="13791"/>
                  <a:pt x="20596" y="13853"/>
                  <a:pt x="20596" y="13917"/>
                </a:cubicBezTo>
                <a:cubicBezTo>
                  <a:pt x="20596" y="16138"/>
                  <a:pt x="20135" y="18333"/>
                  <a:pt x="19260" y="20260"/>
                </a:cubicBezTo>
                <a:lnTo>
                  <a:pt x="19203" y="20385"/>
                </a:lnTo>
                <a:lnTo>
                  <a:pt x="17426" y="18388"/>
                </a:lnTo>
                <a:lnTo>
                  <a:pt x="16641" y="19550"/>
                </a:lnTo>
                <a:lnTo>
                  <a:pt x="18460" y="21600"/>
                </a:lnTo>
                <a:lnTo>
                  <a:pt x="19804" y="21600"/>
                </a:lnTo>
                <a:lnTo>
                  <a:pt x="19886" y="21439"/>
                </a:lnTo>
                <a:cubicBezTo>
                  <a:pt x="21008" y="19197"/>
                  <a:pt x="21600" y="16594"/>
                  <a:pt x="21600" y="13917"/>
                </a:cubicBezTo>
                <a:cubicBezTo>
                  <a:pt x="21600" y="6244"/>
                  <a:pt x="16755" y="0"/>
                  <a:pt x="10801" y="0"/>
                </a:cubicBezTo>
                <a:cubicBezTo>
                  <a:pt x="10801" y="0"/>
                  <a:pt x="10801" y="0"/>
                  <a:pt x="10801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sp>
        <p:nvSpPr>
          <p:cNvPr id="8" name="Freeform 8"/>
          <p:cNvSpPr/>
          <p:nvPr/>
        </p:nvSpPr>
        <p:spPr>
          <a:xfrm rot="3243678">
            <a:off x="6003131" y="2277046"/>
            <a:ext cx="515112" cy="199454"/>
          </a:xfrm>
          <a:custGeom>
            <a:rect l="l" t="t" r="r" b="b"/>
            <a:pathLst>
              <a:path w="21216" h="20708">
                <a:moveTo>
                  <a:pt x="1330" y="19753"/>
                </a:moveTo>
                <a:cubicBezTo>
                  <a:pt x="2564" y="21600"/>
                  <a:pt x="4162" y="20692"/>
                  <a:pt x="4961" y="17693"/>
                </a:cubicBezTo>
                <a:lnTo>
                  <a:pt x="5011" y="17511"/>
                </a:lnTo>
                <a:lnTo>
                  <a:pt x="21216" y="4080"/>
                </a:lnTo>
                <a:lnTo>
                  <a:pt x="20841" y="0"/>
                </a:lnTo>
                <a:lnTo>
                  <a:pt x="4098" y="7952"/>
                </a:lnTo>
                <a:cubicBezTo>
                  <a:pt x="2812" y="6028"/>
                  <a:pt x="1144" y="7103"/>
                  <a:pt x="382" y="10348"/>
                </a:cubicBezTo>
                <a:cubicBezTo>
                  <a:pt x="-384" y="13604"/>
                  <a:pt x="39" y="17822"/>
                  <a:pt x="1330" y="19753"/>
                </a:cubicBezTo>
                <a:cubicBezTo>
                  <a:pt x="1330" y="19753"/>
                  <a:pt x="1330" y="19753"/>
                  <a:pt x="1330" y="19753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258181" y="1559433"/>
            <a:ext cx="1600105" cy="1242060"/>
          </a:xfrm>
          <a:custGeom>
            <a:rect l="l" t="t" r="r" b="b"/>
            <a:pathLst>
              <a:path w="21600" h="21600">
                <a:moveTo>
                  <a:pt x="10801" y="0"/>
                </a:moveTo>
                <a:cubicBezTo>
                  <a:pt x="4845" y="0"/>
                  <a:pt x="0" y="6244"/>
                  <a:pt x="0" y="13917"/>
                </a:cubicBezTo>
                <a:cubicBezTo>
                  <a:pt x="0" y="16592"/>
                  <a:pt x="592" y="19193"/>
                  <a:pt x="1714" y="21439"/>
                </a:cubicBezTo>
                <a:lnTo>
                  <a:pt x="1794" y="21600"/>
                </a:lnTo>
                <a:lnTo>
                  <a:pt x="3127" y="21600"/>
                </a:lnTo>
                <a:lnTo>
                  <a:pt x="4906" y="19306"/>
                </a:lnTo>
                <a:lnTo>
                  <a:pt x="4061" y="18215"/>
                </a:lnTo>
                <a:lnTo>
                  <a:pt x="2388" y="20369"/>
                </a:lnTo>
                <a:lnTo>
                  <a:pt x="2326" y="20233"/>
                </a:lnTo>
                <a:cubicBezTo>
                  <a:pt x="1460" y="18314"/>
                  <a:pt x="1004" y="16131"/>
                  <a:pt x="1004" y="13917"/>
                </a:cubicBezTo>
                <a:cubicBezTo>
                  <a:pt x="1004" y="13853"/>
                  <a:pt x="1005" y="13791"/>
                  <a:pt x="1009" y="13726"/>
                </a:cubicBezTo>
                <a:lnTo>
                  <a:pt x="1018" y="13477"/>
                </a:lnTo>
                <a:lnTo>
                  <a:pt x="3260" y="13477"/>
                </a:lnTo>
                <a:lnTo>
                  <a:pt x="3260" y="11934"/>
                </a:lnTo>
                <a:lnTo>
                  <a:pt x="1134" y="11932"/>
                </a:lnTo>
                <a:lnTo>
                  <a:pt x="1152" y="11789"/>
                </a:lnTo>
                <a:cubicBezTo>
                  <a:pt x="1424" y="9725"/>
                  <a:pt x="2099" y="7766"/>
                  <a:pt x="3102" y="6124"/>
                </a:cubicBezTo>
                <a:lnTo>
                  <a:pt x="3168" y="6015"/>
                </a:lnTo>
                <a:lnTo>
                  <a:pt x="4705" y="8001"/>
                </a:lnTo>
                <a:lnTo>
                  <a:pt x="5553" y="6910"/>
                </a:lnTo>
                <a:lnTo>
                  <a:pt x="3975" y="4872"/>
                </a:lnTo>
                <a:lnTo>
                  <a:pt x="4043" y="4787"/>
                </a:lnTo>
                <a:cubicBezTo>
                  <a:pt x="5749" y="2693"/>
                  <a:pt x="7985" y="1462"/>
                  <a:pt x="10343" y="1321"/>
                </a:cubicBezTo>
                <a:lnTo>
                  <a:pt x="10440" y="1314"/>
                </a:lnTo>
                <a:lnTo>
                  <a:pt x="10440" y="4558"/>
                </a:lnTo>
                <a:lnTo>
                  <a:pt x="11636" y="4558"/>
                </a:lnTo>
                <a:lnTo>
                  <a:pt x="11638" y="1339"/>
                </a:lnTo>
                <a:lnTo>
                  <a:pt x="11740" y="1353"/>
                </a:lnTo>
                <a:cubicBezTo>
                  <a:pt x="13868" y="1614"/>
                  <a:pt x="15830" y="2746"/>
                  <a:pt x="17421" y="4630"/>
                </a:cubicBezTo>
                <a:lnTo>
                  <a:pt x="17492" y="4715"/>
                </a:lnTo>
                <a:lnTo>
                  <a:pt x="15950" y="6705"/>
                </a:lnTo>
                <a:lnTo>
                  <a:pt x="16799" y="7793"/>
                </a:lnTo>
                <a:lnTo>
                  <a:pt x="18323" y="5832"/>
                </a:lnTo>
                <a:lnTo>
                  <a:pt x="18388" y="5935"/>
                </a:lnTo>
                <a:cubicBezTo>
                  <a:pt x="19451" y="7613"/>
                  <a:pt x="20163" y="9638"/>
                  <a:pt x="20448" y="11789"/>
                </a:cubicBezTo>
                <a:lnTo>
                  <a:pt x="20466" y="11932"/>
                </a:lnTo>
                <a:lnTo>
                  <a:pt x="18419" y="11932"/>
                </a:lnTo>
                <a:lnTo>
                  <a:pt x="18419" y="13475"/>
                </a:lnTo>
                <a:lnTo>
                  <a:pt x="20582" y="13477"/>
                </a:lnTo>
                <a:lnTo>
                  <a:pt x="20589" y="13710"/>
                </a:lnTo>
                <a:cubicBezTo>
                  <a:pt x="20595" y="13791"/>
                  <a:pt x="20596" y="13853"/>
                  <a:pt x="20596" y="13917"/>
                </a:cubicBezTo>
                <a:cubicBezTo>
                  <a:pt x="20596" y="16138"/>
                  <a:pt x="20135" y="18333"/>
                  <a:pt x="19260" y="20260"/>
                </a:cubicBezTo>
                <a:lnTo>
                  <a:pt x="19203" y="20385"/>
                </a:lnTo>
                <a:lnTo>
                  <a:pt x="17426" y="18388"/>
                </a:lnTo>
                <a:lnTo>
                  <a:pt x="16641" y="19550"/>
                </a:lnTo>
                <a:lnTo>
                  <a:pt x="18460" y="21600"/>
                </a:lnTo>
                <a:lnTo>
                  <a:pt x="19804" y="21600"/>
                </a:lnTo>
                <a:lnTo>
                  <a:pt x="19886" y="21439"/>
                </a:lnTo>
                <a:cubicBezTo>
                  <a:pt x="21008" y="19197"/>
                  <a:pt x="21600" y="16594"/>
                  <a:pt x="21600" y="13917"/>
                </a:cubicBezTo>
                <a:cubicBezTo>
                  <a:pt x="21600" y="6244"/>
                  <a:pt x="16755" y="0"/>
                  <a:pt x="10801" y="0"/>
                </a:cubicBezTo>
                <a:cubicBezTo>
                  <a:pt x="10801" y="0"/>
                  <a:pt x="10801" y="0"/>
                  <a:pt x="1080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物流行业营销策略的优缺点分析</a:t>
            </a:r>
          </a:p>
        </p:txBody>
      </p:sp>
      <p:sp>
        <p:nvSpPr>
          <p:cNvPr id="32" name="AutoShape 32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实施营销策略需要投入大量的人力、物力和财力，可能会增加企业的成本负担。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随着市场的变化和竞争的加剧，营销策略的有效性可能会受到影响，甚至可能失效。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实施营销策略需要协调各方资源，管理难度较大。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成本增加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市场风险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管理难度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https://d.book118.com/467151025110006042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2024-09-15T21:22:00.734</cp:lastPrinted>
  <dcterms:created xsi:type="dcterms:W3CDTF">2024-09-15T13:22:00Z</dcterms:created>
  <dcterms:modified xsi:type="dcterms:W3CDTF">2024-09-15T13:22:02Z</dcterms:modified>
</cp:coreProperties>
</file>