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7EFA79-C82A-4623-9C60-C562D42C2B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1197E2-D0C1-47D8-ABAD-B4D637C7B4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02352F-AB27-419B-9EEB-F7C29A8F0F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CC744E6-D3E3-4E65-B467-025E5287DF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D1CFF70-1308-49D0-A65D-3AE3D7C269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F38CAAB-5A81-49D0-8771-14E2D0330C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536F6DF-ADA4-4A94-A6A2-396EFEE928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291BAA7-BF46-479E-BAE7-6D761CA210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21F2C1C-D195-43A9-B2A1-9542498108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841DF6-C475-4217-BB74-5193CAF665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46E5C0-4B6A-4068-B5CA-26DCC989E5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67152020101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塑造品质卓越营造工业产品质量安全新风尚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70611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519379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工业产品质量安全现状及挑战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品质卓越理念与实践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工业产品质量安全管理体系建设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创新驱动工业产品质量提升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社会共治构建工业产品质量安全新格局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工业产品质量安全现状及挑战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当前，我国工业产品质量安全形势总体保持平稳，产品质量水平稳步提升。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总体平稳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4648" r="1464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局部风险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3208" r="1320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国际压力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然而，在部分行业和领域，工业产品质量安全问题依然突出，存在潜在风险。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随着国际贸易竞争的加剧，我国工业产品面临更加严格的国际质量标准和监管要求。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当前工业产品质量安全形势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技术创新不足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部分工业企业缺乏核心技术和创新能力，难以保证产品质量达到国际先进水平。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监管体系不完善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当前工业产品质量安全监管体系存在漏洞和不足，导致一些不合格产品流入市场。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企业质量意识不强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部分企业对产品质量安全的重视程度不够，缺乏全员、全过程、全方位的质量管理意识。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面临的挑战与问题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案例二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某食品生产企业因生产过程中的卫生问题导致产品污染事件，引发社会广泛关注和对食品安全的担忧。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案例三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某电子产品生产企业因产品设计缺陷导致产品自燃事件，造成人员伤亡和财产损失。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案例一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某汽车制造企业因使用不合格零部件导致车辆召回事件，造成巨大经济损失和品牌信誉损失。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案例分析：典型工业产品质量安全事故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品质卓越理念与实践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追求卓越品质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将品质作为企业的核心竞争力，致力于不断提升产品品质，满足客户需求。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强调预防与持续改进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注重从源头预防质量问题，通过持续改进不断提升品质水平。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全员参与品质管理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倡导全员参与品质管理，激发员工的品质意识和创新精神。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品质卓越理念解读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建立完善的品质管理体系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制定科学的品质管理流程和制度，确保产品从研发到生产、销售的全程品质控制。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强化供应链管理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与供应商建立紧密的合作关系，确保原材料和零部件的品质稳定可靠。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注重技术创新与研发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加大技术创新和研发投入，提升产品的技术含量和附加值，增强市场竞争力。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实践品质卓越的方法和途径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建立激励机制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设立品质奖项和激励机制，鼓励员工在品质提升方面做出突出贡献。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加强员工培训与教育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定期开展品质知识和技能培训，提高员工的品质意识和技能水平。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营造品质至上的文化氛围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通过宣传、培训等多种方式，让员工充分认识到品质的重要性，形成品质至上的共同价值观。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企业内部品质文化建设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工业产品质量安全管理体系建设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216578"/>
            <a:ext cx="0" cy="5645486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oval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466458"/>
            <a:ext cx="669478" cy="669478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581544"/>
            <a:ext cx="439305" cy="43930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443018"/>
            <a:ext cx="9189734" cy="1219200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608012"/>
            <a:ext cx="276816" cy="314563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201439"/>
            <a:ext cx="9189734" cy="1219200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366432"/>
            <a:ext cx="276816" cy="314563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959859"/>
            <a:ext cx="9189734" cy="1219200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5124852"/>
            <a:ext cx="276816" cy="314563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92658" y="1638090"/>
            <a:ext cx="8708491" cy="8290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制定和完善工业产品质量安全相关法律法规，明确各方责任和义务，为工业产品质量安全管理提供法制保障。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873196" y="3201439"/>
            <a:ext cx="669478" cy="669478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88282" y="3316525"/>
            <a:ext cx="439305" cy="43930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73196" y="4959859"/>
            <a:ext cx="669478" cy="669478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88282" y="5074945"/>
            <a:ext cx="439305" cy="43930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2322285" y="5154931"/>
            <a:ext cx="8849237" cy="8290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加强工业产品质量安全法规的宣传和普及，提高企业和公众对工业产品质量安全的认知度和重视程度。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332022" y="3396511"/>
            <a:ext cx="8829763" cy="8290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建立健全工业产品质量安全标准体系，制定严格的产品质量标准和技术规范，确保工业产品符合安全、环保、性能等方面的要求。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完善工业产品质量安全法规体系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强化工业产品质量安全监管机制</a:t>
              </a:r>
            </a:p>
          </p:txBody>
        </p:sp>
      </p:grpSp>
      <p:sp>
        <p:nvSpPr>
          <p:cNvPr id="27" name="AutoShape 27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123806" y="2695965"/>
            <a:ext cx="2928915" cy="189181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建立健全工业产品质量安全监管机构，加强对工业产品生产、流通、使用等环节的监管，确保工业产品质量安全。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591406" y="2684609"/>
            <a:ext cx="2924175" cy="1914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完善工业产品质量安全检测体系，建立高效的检测机制和手段，提高工业产品质量安全检测的准确性和时效性。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8170936" y="2684609"/>
            <a:ext cx="2924175" cy="1914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加强对工业产品质量安全违法行为的打击力度，严格追究相关责任人的法律责任，形成对工业产品质量安全的有效震慑。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https://d.book118.com/467152020101006036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2024-09-11T11:38:13.283</cp:lastPrinted>
  <dcterms:created xsi:type="dcterms:W3CDTF">2024-09-11T03:38:13Z</dcterms:created>
  <dcterms:modified xsi:type="dcterms:W3CDTF">2024-09-11T03:38:15Z</dcterms:modified>
</cp:coreProperties>
</file>