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A80CB-DD02-41E5-9815-2B09C044E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8AD16-5798-4C41-9053-DC630C8C5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7743E-8DC2-4766-9493-33526405D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2425C2-C25F-4D6E-A526-24D372A0E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141E0B-EED1-4073-B05C-EE2FC6D17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C133A2-F8D6-44BB-8613-7AE154230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2C3DC9-80BB-447C-B207-38867ACD6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53FC7-308C-49A1-8339-1F219978B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D02703-B8DD-4DFB-8040-5EBCDCA5E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E76CD-981E-4C5C-92F3-B6225AD5C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AB29C-C685-449B-87C8-D0EBBD640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5401605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预防新冠肺炎的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新冠肺炎的基本知识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预防新冠肺炎的措施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新冠肺炎的误区与澄清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新冠肺炎的疫苗接种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新冠肺炎疫情的应对策略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新冠肺炎的基本知识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100" r="3310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新冠肺炎（COVID-19）是由新型冠状病毒（SARS-CoV-2）引起的一种急性呼吸道传染病。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具有高度传染性和快速传播能力，主要通过飞沫传播、接触传播和空气传播。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感染者咳嗽、打喷嚏或说话时产生的飞沫携带病毒，近距离接触易感者可能导致感染。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飞沫传播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750" r="9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125" r="12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病毒可能附着在物体表面，通过接触污染的手或口鼻眼等部位进入体内。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在封闭、通风不良的环境下，病毒可通过气溶胶长时间悬浮，增加感染风险。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症状表现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6702" b="1670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感染后可能出现发热，通常为低热或中热。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干咳或咳痰，严重时可出现呼吸困难。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感到疲倦、乏力，肌肉或关节疼痛。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如喉咙痛、鼻塞、流涕、结膜炎等。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预防新冠肺炎的措施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406" b="1440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日常防护措施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经常用肥皂和流动水洗手，或使用含有至少60%酒精的手部消毒液。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尽量与他人保持至少1米距离，避免近距离接触。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在公共场所、乘坐公共交通工具时，应佩戴医用口罩或N95口罩。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尽量不要触摸眼睛、鼻子和口，尤其在接触公共物品后。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勤洗手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保持社交距离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戴口罩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避免触摸面部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确保室内空气流通，尽量打开窗户或使用空气净化器。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保持通风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对经常接触的物体表面，如门把手、桌面、电梯按钮等，进行定期清洁和消毒。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定期消毒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避免参加人多拥挤的活动，尽量减少参加大型聚会或会议。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减少聚集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在进入公共场所时，应配合体温检测和健康码检查。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配合体温检测和健康码检查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公共场所防护措施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一线工作人员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医护人员、快递员、超市员工等一线工作人员，由于接触人群较多，应加强个人防护措施，佩戴口罩、手套等防护用品，并定期进行核酸检测。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老年人由于身体机能下降，更容易感染新冠病毒，应特别注意加强日常防护。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儿童免疫系统尚未完全发育，需要家长密切关注孩子的健康状况，并教育孩子养成良好卫生习惯。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孕妇和身体虚弱者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孕妇和身体虚弱者应遵循医生的建议，采取适当的防护措施，以降低感染风险。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特殊人群的防护措施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新冠肺炎的误区与澄清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https://d.book118.com/467154016050006044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2024-09-18T15:42:33.528</cp:lastPrinted>
  <dcterms:created xsi:type="dcterms:W3CDTF">2024-09-18T07:42:33Z</dcterms:created>
  <dcterms:modified xsi:type="dcterms:W3CDTF">2024-09-18T07:42:35Z</dcterms:modified>
</cp:coreProperties>
</file>