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A1C4-A003-4F79-92E3-72FD8915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F4E56-3F68-4381-B893-12827594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0B232-76EC-4A93-9D2A-F85EB0C64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B1260-87FA-41DB-A3FA-1BA6D3FD6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51022-86B8-401D-9678-2A2338EB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C2104-38A6-4887-8D1C-8CE1507F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A7547-B7FA-4114-ADF8-10BC6D388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0CA9-75D4-4C62-B8B3-1424E1FD5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A3850-649E-4A73-8B4D-B3BC4B47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C8615-5EDD-46B5-BAA8-DAE81E071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5F55-0A8F-4C0B-A06F-66B84F85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5404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心病护理常规PPT课件\n## 1.肺心病的定义与病因\n### 1.1肺心病的定义及其分类\n### 1.2肺心病的发病原因及危险因素\n### 1.3肺心病对患者生活的影响\n## 2.肺心病的症状与体征\n### 2.1肺心病的典型症状及早期表现\n### 2.2肺心病的体征及检查方法\n### 2.3肺心病的症状演变与加重因素\n## 3.肺心病的诊断与鉴别诊断\n### 3.1肺心病的诊断标准与流程\n### 3.2肺心病的鉴别诊断及注意事项\n### 3.3肺心病的诊断误区与避免方法\n## 4.肺心病的治疗与护理\n### 4.1肺心病的治疗方案与药物选择\n### 4.2肺心病的护理常规与注意事项\n### 4.3肺心病的治疗进展与新技术\n## 5.肺心病的预防与康复\n### 5.1肺心病的预防措施与生活习惯\n### 5.2肺心病的康复治疗与康复训练\n### 5.3肺心病的心理护理与生活质量\n## 6.肺心病护理团队的建设与管理\n### 6.1肺心病护理团队的组织架构与职责\n### 6.2肺心病护理团队的专业培训与素质提升\n### 6.3肺心病护理团队的管理与质量控制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肺心病护理常规PPT课件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肺心病的定义与病因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肺心病是指肺部疾病引起的心脏病变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肺动脉高压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右心室肥厚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右心功能不全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肺心病的分类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急性肺心病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慢性肺心病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隐匿性肺心病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肺心病的发病原因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肺部疾病：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慢性阻塞性肺疾病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肺动脉高压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心脏疾病：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肺心病的危险因素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40岁以上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家族中有肺心病患者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长期暴露于空气污染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高原环境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呼吸功能受损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咳痰</a:t>
                </a:r>
                <a:endParaRPr/>
              </a:p>
            </p:txBody>
          </p:sp>
        </p:grpSp>
        <p:grpSp>
          <p:nvGrpSpPr>
            <p:cNvPr id="25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心功能受损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气促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生活质量下降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活动受限</a:t>
                </a:r>
                <a:endParaRPr/>
              </a:p>
            </p:txBody>
          </p:sp>
        </p:grpSp>
      </p:grpSp>
      <p:pic>
        <p:nvPicPr>
          <p:cNvPr id="26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肺心病的症状与体征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典型症状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气促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早期表现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肺心病的典型症状及早期表现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肺心病的体征及检查方法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肺动脉高压体征：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肺动脉瓣区第二心音亢进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下肢水肿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右心功能不全体征：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颈静脉怒张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心尖搏动移位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血气分析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心肌酶谱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肺心病的症状演变与加重因素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症状演变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呼吸困难逐渐加重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心悸、胸闷症状持续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下肢水肿、肝大等体征出现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室性心律失常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负荷增加：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剧烈运动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情绪激动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肺心病的诊断与鉴别诊断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慢性阻塞性肺疾病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肺动脉高压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右心室肥厚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右心功能不全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心电图、血液检查等辅助检查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肺纤维化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认真进行体格检查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结合辅助检查结果进行综合判断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肺心病的鉴别诊断及注意事项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肺心病的诊断误区与避免方法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单纯依赖症状进行诊断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忽视体格检查的重要性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不结合辅助检查结果进行判断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详细询问病史，了解疾病演变过程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认真进行体格检查，发现异常体征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结合影像学检查、心电图、血液检查等辅助检查结果进行综合判断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https://d.book118.com/467154040046006043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肺心病护理常规PPT课件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2024-09-17T01:13:19.943</cp:lastPrinted>
  <dcterms:created xsi:type="dcterms:W3CDTF">2024-09-16T17:13:19Z</dcterms:created>
  <dcterms:modified xsi:type="dcterms:W3CDTF">2024-09-16T17:13:21Z</dcterms:modified>
</cp:coreProperties>
</file>