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63422A-AB51-4335-916C-161EAA3E0C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23F3B9-6B83-4BC9-A3D5-D9839D7CD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3F4BDD-9A69-48F4-9981-6A2FC73BE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F3F7B9-4E85-485C-BB0C-637BBE0B06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21467C-18B7-4B35-90EC-5E2198EABE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04062D-8E6C-4B10-9016-73F0627557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1BA2BD-3747-4537-B27F-EA6F43C9C3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F84561-4DFC-4952-BBB8-C4600B60C3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B429A6-258F-4EFC-AA19-5EA96E6574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A2AD18-9674-41C5-82D1-FED35FA721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DD9F2C-4808-4C38-B3D2-F142C41706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5601606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烟台汽车推广方案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市场分析与目标定位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产品策略与差异化优势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渠道拓展与合作伙伴关系建立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品牌宣传与营销推广策略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价格策略与促销活动设计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售后服务与客户关系管理</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市场分析与目标定位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市场规模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烟台汽车市场近年来保持稳定增长，市场规模不断扩大，消费者购车需求持续旺盛。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消费者偏好</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烟台消费者偏好中高端汽车品牌，注重品质、安全性和舒适性。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销售渠道</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烟台汽车销售以4S店和经销商为主，同时电商平台也逐渐成为重要的销售渠道。</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烟台汽车市场现状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地域特征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以烟台市区及周边县市为主要目标区域，同时辐射至山东省内其他城市。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年龄分布</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以25-45岁中青年人群为主，他们具有一定的经济实力和购车需求。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职业特点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目标消费者主要集中在企业中高层管理人员、专业人士和自由职业者等。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目标消费者群体分析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主要竞争对手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烟台市场上主要的汽车竞争对手包括国内外知名品牌，如奔驰、宝马、奥迪、丰田等。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竞争对手优势</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这些品牌在市场上具有较高的知名度和美誉度，产品线丰富，满足不同消费者需求。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竞争对手劣势</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部分品牌价格较高，售后服务不够完善，给消费者带来一定困扰。</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竞争对手情况分析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随着消费者对汽车品质和服务的要求不断提高，提供高品质的汽车产品和服务成为市场机会。此外，新能源汽车市场的快速发展也为烟台汽车市场带来了新的机遇。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市场机会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面对激烈的市场竞争和消费者需求的多样化，如何准确把握市场趋势并制定相应的营销策略是烟台汽车市场面临的主要挑战。同时，新能源汽车市场的崛起对传统汽车市场造成了一定冲击，如何应对这一挑战也是烟台汽车市场需要关注的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市场机会与挑战识别</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https://d.book118.com/467156016064006052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2024-09-25T22:53:07.593</cp:lastPrinted>
  <dcterms:created xsi:type="dcterms:W3CDTF">2024-09-25T14:53:07Z</dcterms:created>
  <dcterms:modified xsi:type="dcterms:W3CDTF">2024-09-25T14:53:09Z</dcterms:modified>
</cp:coreProperties>
</file>