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A04E1-A31A-4BE5-BF13-507A131F8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B73A1-45D5-44A3-AB9A-8A5DB1C89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6F6AE-DAF6-41D8-87B9-B943293D8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92CB9-FB1E-455E-A935-F1B585D04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46F4A4-7797-4FD8-9F6A-BBB0BA86A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4BD2B6-DFC6-4E32-9A69-3A6863CD1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7720FD-63D7-4F74-8B96-3E72B752E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4249D-CD92-4A74-9A80-251842607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AAC18-6CB8-478B-8D07-6851C4AD5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2F249-FB50-48FB-9FD0-BF9F0EE41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7AACF-CF6C-4ACD-B393-9D9A8E7A9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611351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管理体系审核的数据收集和分析工具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数据分析工具介绍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数据在管理体系审核中应用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管理体系审核概述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增强内外部利益相关方对组织管理体系的信心和信任。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确保管理体系符合相关标准和法规要求，提高组织运作效率和有效性。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识别管理体系中的潜在问题和改进机会，促进持续改进和提升。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确定审核目标、范围和计划，组建审核团队。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审核流程与步骤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审核启动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审查相关管理体系文件，包括政策、程序、指南等。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文件审核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通过访谈、观察、检查记录等方法收集证据。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现场审核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对收集到的证据进行整理、分析和评估。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审核发现分析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撰写审核报告，包括审核发现、结论和建议。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审核报告编制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对审核中发现的问题进行整改，并进行跟踪验证。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跟踪验证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覆盖组织管理体系的各个方面，如质量、环境、职业健康安全等。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的有效性、符合性、持续改进和风险管理等方面。同时，还需关注特定领域的要求，如信息安全、食品安全等。在审核过程中，应特别关注关键过程和重要环境因素，以及可能存在的潜在风险和改进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审核范围与关注点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检索相关领域的学术期刊、会议论文、研究报告等，获取理论和实证研究资料。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利用图书馆、档案馆、博物馆等机构的馆藏资源，查找历史文献和珍贵资料。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通过互联网搜索引擎、学术数据库、专业网站等途径，在线检索和下载电子文献。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726" r="12726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文献资料收集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实地调查与访谈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设计详细的实地调查计划，明确调查目的、对象、内容和方法。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注意保护被调查对象的隐私和权益，确保数据的真实性和可靠性。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采用观察、访谈、问卷调查等方式，收集现场数据和意见反馈。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对收集到的数据进行及时整理和分析，形成有价值的调研报告。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问卷调查设计与实施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根据研究目的和调查对象，设计科学合理的问卷结构和问题内容。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确定问卷的发放方式和渠道，如线上调查、纸质问卷等。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严格控制问卷的质量和回收率，确保数据的准确性和代表性。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对问卷数据进行统计分析，提取有用信息和结论。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数据整理与初步分析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进行数据清洗和预处理，消除异常值、缺失值和重复数据等干扰因素。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利用图表、图像等可视化工具，直观展示数据的分布和特征。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对收集到的数据进行分类、编码和录入，建立规范的数据库。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采用描述性统计方法，对数据的基本情况进行概括和分析。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数据分析工具介绍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831" r="983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843" b="48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统计分析软件SPSS应用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数据整理和预处理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SPSS提供了强大的数据整理和预处理功能，包括数据清洗、缺失值处理、异常值检测等，确保数据质量和准确性。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通过SPSS的描述性统计分析功能，可以计算数据的均值、标准差、频数等统计量，初步了解数据的分布和特征。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推论性统计分析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SPSS支持多种推论性统计分析方法，如t检验、方差分析、回归分析等，可以进一步挖掘数据间的关系和规律。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https://d.book118.com/467161135121006043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2024-09-17T13:23:50.319</cp:lastPrinted>
  <dcterms:created xsi:type="dcterms:W3CDTF">2024-09-17T05:23:50Z</dcterms:created>
  <dcterms:modified xsi:type="dcterms:W3CDTF">2024-09-17T05:23:52Z</dcterms:modified>
</cp:coreProperties>
</file>