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4AF26-F537-42B5-AC6E-1C9E60B9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99BED-6D40-49E6-B7DC-533F38E2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A9BE8-DADB-4F7B-9F08-C76FABC9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7AE4E-3299-4369-A100-1AC9F7E0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38170-CB62-4BFA-AF11-BBAD3305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30A61-3E50-4A77-96DE-2AC82D5DB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0A853-68FA-4E7E-B558-41E17B33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936F7-0376-469B-9138-195D49B9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EE7A7-984B-4915-AA5D-100970C9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D5B28-DDB8-4DC9-BFCD-327C0832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4B8A8-FE31-4242-B143-B003D3CA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10" r:id="rId2"/>
    <p:sldLayoutId id="2147489811" r:id="rId3"/>
    <p:sldLayoutId id="2147489812" r:id="rId4"/>
    <p:sldLayoutId id="2147489813" r:id="rId5"/>
    <p:sldLayoutId id="2147489814" r:id="rId6"/>
    <p:sldLayoutId id="2147489815" r:id="rId7"/>
    <p:sldLayoutId id="2147489816" r:id="rId8"/>
    <p:sldLayoutId id="2147489817" r:id="rId9"/>
    <p:sldLayoutId id="2147489818" r:id="rId10"/>
    <p:sldLayoutId id="21474898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621240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2023年RF系统工程师年度总结及来年计划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技术能力提升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个人成长与职业发展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对公司的建议和期望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88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主导ZZ项目，从需求分析、设计到开发、测试全程负责，项目获得客户好评。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优化了TT项目的代码结构，提升了系统的稳定性和性能。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成功完成XX项目，实现了XX功能，提高了XX效率。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参与YY项目，负责关键模块的开发，确保项目按时交付。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06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08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遇到的问题：系统集成难度大 解决方案：制定详细集成方案，加强团队协作与沟通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0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解决方案：制定详细集成方案，加强团队协作与沟通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4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遇到的问题：RF系统信号干扰严重 解决方案：优化系统布局，加强电磁屏蔽措施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6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解决方案：优化系统布局，加强电磁屏蔽措施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20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遇到的问题：设备故障率较高 解决方案：定期维护保养，提高设备可靠性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解决方案：定期维护保养，提高设备可靠性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26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遇到的问题：测试数据不准确 解决方案：校准测试设备，加强数据监控与审核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8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解决方案：校准测试设备，加强数据监控与审核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89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团队合作与沟通：在团队中发挥的作用及与同事的沟通协调能力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不足与反思：分析工作中存在的不足，并提出改进措施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完成项目情况：列举2023年完成的重要项目及成果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技术能力提升：在工作中提升的技术能力和学习到的新知识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协作能力：在项目中发挥协作能力，与其他部门或团队有效配合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沟通技巧：掌握有效的沟通技巧，提高沟通效率和质量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团队合作：与团队成员紧密合作，共同完成项目任务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沟通交流：及时与团队成员沟通交流，确保信息传递准确无误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技术能力提升</a:t>
            </a:r>
            <a:endParaRPr lang="zh-CN" altLang="en-US"/>
          </a:p>
        </p:txBody>
      </p:sp>
      <p:sp>
        <p:nvSpPr>
          <p:cNvPr id="104908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学习新技术的收获</a:t>
            </a:r>
            <a:endParaRPr lang="zh-CN" altLang="en-US"/>
          </a:p>
        </p:txBody>
      </p:sp>
      <p:sp>
        <p:nvSpPr>
          <p:cNvPr id="10491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掌握新技术：掌握了最新的RF技术，提高了系统性能和稳定性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解决问题能力：能够快速定位和解决复杂的技术问题，提高了工作效率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创新思维：通过学习新技术，激发了创新思维，为未来的技术发展提供了新的思路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团队合作：与团队成员共同学习新技术，提高了团队合作能力和沟通能力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在项目中应用新技术的实践经验</a:t>
            </a:r>
            <a:endParaRPr lang="zh-CN" altLang="en-US"/>
          </a:p>
        </p:txBody>
      </p:sp>
      <p:sp>
        <p:nvSpPr>
          <p:cNvPr id="10491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分享在项目中应用新技术的过程和经验，包括技术调研、方案设计、实施效果等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介绍在项目中遇到的技术挑战以及如何选择适合的新技术解决方案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介绍新技术在实际应用中的优势和效果，以及如何优化和改进技术方案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分享在项目中应用新技术后对项目的影响和价值，以及对个人技术能力的提升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参加技术培训和交流活动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参加行业技术交流会议，了解行业最新动态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参加公司内部技术培训，提升专业技能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学习新技术和知识，提高个人技术水平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与同行交流经验，共同成长进步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对现有技术的改进和创新</a:t>
            </a:r>
            <a:endParaRPr lang="zh-CN" altLang="en-US"/>
          </a:p>
        </p:txBody>
      </p:sp>
      <p:sp>
        <p:nvSpPr>
          <p:cNvPr id="10492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创新性应用现有技术，实现新功能或优化现有功能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针对现有技术的不足，提出改进方案并实施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引入新技术，提高RF系统的性能和稳定性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与行业专家合作，共同探讨技术发展方向并取得突破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未来工作计划</a:t>
            </a:r>
            <a:endParaRPr lang="zh-CN" altLang="en-US"/>
          </a:p>
        </p:txBody>
      </p:sp>
      <p:sp>
        <p:nvSpPr>
          <p:cNvPr id="10493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短期目标及实施计划</a:t>
            </a:r>
            <a:endParaRPr lang="zh-CN" altLang="en-US"/>
          </a:p>
        </p:txBody>
      </p:sp>
      <p:sp>
        <p:nvSpPr>
          <p:cNvPr id="104935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目标：提升RF系统性能，提高产品良率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实施计划：研究新技术，优化现有方案，加强与研发团队的合作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目标：降低生产成本，提高生产效率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实施计划：优化生产流程，降低物料损耗，提高生产自动化水平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https://d.book118.com/467162124062006051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2023年RF系统工程师年度总结及来年计划</vt:lpstr>
      <vt:lpstr>目录</vt:lpstr>
      <vt:lpstr>2023年工作总结</vt:lpstr>
      <vt:lpstr>完成项目及成果</vt:lpstr>
      <vt:lpstr>遇到的问题及解决方案</vt:lpstr>
      <vt:lpstr>自我评估与反思</vt:lpstr>
      <vt:lpstr>团队合作与沟通</vt:lpstr>
      <vt:lpstr>技术能力提升</vt:lpstr>
      <vt:lpstr>学习新技术的收获</vt:lpstr>
      <vt:lpstr>在项目中应用新技术的实践经验</vt:lpstr>
      <vt:lpstr>参加技术培训和交流活动</vt:lpstr>
      <vt:lpstr>对现有技术的改进和创新</vt:lpstr>
      <vt:lpstr>未来工作计划</vt:lpstr>
      <vt:lpstr>短期目标及实施计划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2024-09-24T12:18:59.551</cp:lastPrinted>
  <dcterms:created xsi:type="dcterms:W3CDTF">2024-09-24T04:18:59Z</dcterms:created>
  <dcterms:modified xsi:type="dcterms:W3CDTF">2024-09-24T04:19:01Z</dcterms:modified>
</cp:coreProperties>
</file>