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BDF3B-9CDD-4C41-A3D7-AFD5F578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A9502-38F8-45FC-B14F-494EAC4C5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4B799-0F9B-4B27-A0E1-AF3F40E2C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8F613-B933-4407-BCBA-25429ED5D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BBE6C-E446-47DF-B8E2-581CA4A92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EF7C0-BA34-4D67-A455-0762F902F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32B70-9A44-4AE6-8A97-D90D2227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5D084-F410-4B62-BEF1-B941B4632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77912-5915-4780-88A5-D96DCD564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902CD-D9CD-46A2-BE44-D4FF110A0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30109-AFDA-4E87-BE6E-CACFF9CB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6213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医学研究员岗位职责\n## 1.临床医学研究员的角色与定位\n### 1.1临床医学研究员在医疗团队中的重要性\n### 1.2临床医学研究员的职责范围\n### 1.3临床医学研究员与临床医生的协作关系\n## 2.临床医学研究员的主要工作内容\n### 2.1实验室研究与实验操作\n### 2.2临床样本收集与数据分析\n### 2.3研究成果的转化与临床应用\n## 3.临床医学研究员的素质要求\n### 3.1扎实的医学专业背景\n### 3.2良好的实验室技能与操作经验\n### 3.3出色的团队协作与沟通能力\n## 4.临床医学研究员的工作挑战与应对策略\n### 4.1应对临床样本收集的困难\n### 4.2解决实验过程中的技术问题\n### 4.3促进研究成果的转化与应用\n## 5.临床医学研究员的未来发展趋势与职业规划\n### 5.1临床医学研究员的职业发展前景\n### 5.2临床医学研究员的持续教育与培训\n### 5.3临床医学研究员的创新能力与产业发展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临床医学研究员岗位职责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临床医学研究员的角色与定位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临床医学研究员在医疗团队中的重要性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8" name="组合 16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为医疗团队提供技术支持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从事实验室研究与实验操作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分析临床样本数据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促进研究成果的转化与应用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3" name="组合 17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推动医学技术的发展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掌握先进的实验室技能与操作经验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参与科研项目，提高科研水平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与临床医生紧密合作，共同解决临床问题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8" name="组合 17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提高医疗服务质量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通过研究成果的转化与应用，提高治疗效果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为临床医生提供科学的诊断依据和治疗方案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参与学术交流，提高医疗团队的整体素质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实验室研究与实验操作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设计并实施实验方案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分析实验数据，撰写实验报告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参与实验室的日常管理</a:t>
                </a:r>
                <a:endParaRPr/>
              </a:p>
            </p:txBody>
          </p:sp>
        </p:grpSp>
        <p:grpSp>
          <p:nvGrpSpPr>
            <p:cNvPr id="1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临床样本收集与数据分析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收集临床样本，确保样本质量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对样本进行实验室检测，分析数据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提供数据支持，帮助临床医生制定治疗方案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研究成果的转化与临床应用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将研究成果撰写成论文或报告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与临床医生合作，将成果应用于临床实践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参与学术交流，推广研究成果</a:t>
                </a:r>
                <a:endParaRPr/>
              </a:p>
            </p:txBody>
          </p:sp>
        </p:grpSp>
      </p:grpSp>
      <p:pic>
        <p:nvPicPr>
          <p:cNvPr id="1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临床医学研究员的职责范围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临床医生提供临床需求和病例资料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临床医学研究员提供技术支持，解决临床问题</a:t>
                </a:r>
                <a:endParaRPr/>
              </a:p>
            </p:txBody>
          </p: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相互依赖，共同提高医疗水平</a:t>
                </a:r>
                <a:endParaRPr/>
              </a:p>
            </p:txBody>
          </p:sp>
        </p:grpSp>
        <p:grpSp>
          <p:nvGrpSpPr>
            <p:cNvPr id="20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定期召开学术会议，交流研究成果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互相学习，提高自身专业素质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形成紧密的合作关系，共同提高医疗服务质量</a:t>
                </a:r>
                <a:endParaRPr/>
              </a:p>
            </p:txBody>
          </p:sp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保持良好的沟通与协作</a:t>
                </a:r>
                <a:endParaRPr/>
              </a:p>
            </p:txBody>
          </p:sp>
        </p:grpSp>
        <p:grpSp>
          <p:nvGrpSpPr>
            <p:cNvPr id="20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临床医生根据研究成果制定治疗方案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临床医学研究员提供技术支持，确保治疗方案的实施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共同关注患者病情，及时调整治疗方案</a:t>
                </a:r>
                <a:endParaRPr/>
              </a:p>
            </p:txBody>
          </p:sp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为患者提供最佳治疗方案</a:t>
                </a:r>
                <a:endParaRPr/>
              </a:p>
            </p:txBody>
          </p:sp>
        </p:grpSp>
      </p:grpSp>
      <p:pic>
        <p:nvPicPr>
          <p:cNvPr id="21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临床医学研究员与临床医生的协作关系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临床医学研究员的主要工作内容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1" name="组合 22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设计并实施实验方案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根据研究目标，设计实验方法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选择合适的实验材料和设备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制定实验操作流程和时间安排</a:t>
                </a:r>
                <a:endParaRPr/>
              </a:p>
            </p:txBody>
          </p:sp>
          <p:sp>
            <p:nvSpPr>
              <p:cNvPr id="22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分析实验数据，撰写实验报告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对实验数据进行统计分析和图表绘制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撰写实验报告，总结实验结果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与团队成员讨论实验结果，提出改进意见</a:t>
                </a:r>
                <a:endParaRPr/>
              </a:p>
            </p:txBody>
          </p:sp>
          <p:sp>
            <p:nvSpPr>
              <p:cNvPr id="22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参与实验室的日常管理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负责实验室设备的维护与保养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确保实验室安全，遵守实验室规定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参与实验室的日常工作安排和团队协作</a:t>
                </a:r>
                <a:endParaRPr/>
              </a:p>
            </p:txBody>
          </p:sp>
          <p:sp>
            <p:nvSpPr>
              <p:cNvPr id="23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实验室研究与实验操作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组合 2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组合 23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收集临床样本，确保样本质量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与临床医生沟通，了解样本需求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选择合适的样本收集方法，确保样本质量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建立样本数据库，管理样本信息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对样本进行实验室检测，分析数据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对样本进行实验室检测，收集实验数据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对实验数据进行统计分析，总结数据特点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将实验数据与临床信息相结合，分析临床问题</a:t>
                </a:r>
                <a:endParaRPr/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组合 24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提供数据支持，帮助临床医生制定治疗方案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将数据分析结果提供给临床医生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与临床医生讨论治疗方案，提供技术支持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根据数据分析结果，调整治疗方案，提高治疗效果</a:t>
                </a:r>
                <a:endParaRPr/>
              </a:p>
            </p:txBody>
          </p:sp>
          <p:pic>
            <p:nvPicPr>
              <p:cNvPr id="25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临床样本收集与数据分析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将研究成果撰写成论文或报告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整理实验数据和研究成果，撰写论文或报告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撰写论文或报告，遵循学术规范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与团队成员讨论论文或报告，进行修改和完善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与临床医生合作，将成果应用于临床实践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与临床医生讨论研究成果的应用前景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设计临床研究项目，将成果应用于临床实践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评估研究成果在临床实践中的效果，提供参考依据</a:t>
                </a:r>
                <a:endParaRPr/>
              </a:p>
            </p:txBody>
          </p:sp>
        </p:grpSp>
        <p:grpSp>
          <p:nvGrpSpPr>
            <p:cNvPr id="2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参与学术交流，推广研究成果</a:t>
                </a:r>
                <a:endParaRPr/>
              </a:p>
            </p:txBody>
          </p:sp>
          <p:sp>
            <p:nvSpPr>
              <p:cNvPr id="2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参加学术会议，展示研究成果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与同行交流，分享研究经验和心得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通过学术交流，提高自身专业素质和学术地位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研究成果的转化与临床应用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临床医学研究员的素质要求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掌握医学基础知识，具备扎实的医学专业背景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学习医学专业知识，了解医学领域的发展动态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掌握临床诊断和治疗的基本原理和方法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熟悉医学伦理和法律法规，具备良好的医德医风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具备一定的临床实践经验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参与临床实习，了解临床工作流程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与临床医生交流，学习临床经验和技巧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能够将医学理论知识与临床实践相结合，解决实际问题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具备良好的学术素养和科研能力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学习科研方法，掌握实验室技能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参与科研项目，提高科研水平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能够撰写论文和报告，展示研究成果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扎实的医学专业背景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https://d.book118.com/467162130012006044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临床医学研究员岗位职责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2024-09-18T04:16:30.036</cp:lastPrinted>
  <dcterms:created xsi:type="dcterms:W3CDTF">2024-09-17T20:16:30Z</dcterms:created>
  <dcterms:modified xsi:type="dcterms:W3CDTF">2024-09-17T20:16:32Z</dcterms:modified>
</cp:coreProperties>
</file>