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38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17BADF-9598-46F5-9EED-BB3EA9FFF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C9947-E066-466B-A960-922F05A5C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2953E6-6B67-48A6-84C6-C197AA7D9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79FAC7-E458-4F2C-9E9E-0613F8D7C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F930B6-C5DB-4F8C-BE44-E246DE20C3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2EB2DC-FFC1-4A5F-9365-18F10BDEE1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6A11B9-7609-470C-83EB-C184978ACF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E381FD-B535-423B-82BF-C22C00280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49DFE-D6B4-44EA-9E3A-32FB570E46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CB3536-0091-42A3-A32F-2D74A0781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E7218E-3A3F-412A-917D-6091AFF53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7.png" /><Relationship Id="rId13" Type="http://schemas.openxmlformats.org/officeDocument/2006/relationships/tags" Target="../tags/tag19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04.xml" /><Relationship Id="rId17" Type="http://schemas.openxmlformats.org/officeDocument/2006/relationships/tags" Target="../tags/tag20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image" Target="../media/image27.png" /><Relationship Id="rId13" Type="http://schemas.openxmlformats.org/officeDocument/2006/relationships/tags" Target="../tags/tag21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21.xml" /><Relationship Id="rId17" Type="http://schemas.openxmlformats.org/officeDocument/2006/relationships/tags" Target="../tags/tag222.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image" Target="../media/image21.png" /><Relationship Id="rId7" Type="http://schemas.openxmlformats.org/officeDocument/2006/relationships/tags" Target="../tags/tag215.xml" /><Relationship Id="rId8" Type="http://schemas.openxmlformats.org/officeDocument/2006/relationships/image" Target="../media/image22.png" /><Relationship Id="rId9" Type="http://schemas.openxmlformats.org/officeDocument/2006/relationships/tags" Target="../tags/tag2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image" Target="../media/image27.png" /><Relationship Id="rId13" Type="http://schemas.openxmlformats.org/officeDocument/2006/relationships/tags" Target="../tags/tag229.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image" Target="../media/image21.png" /><Relationship Id="rId7" Type="http://schemas.openxmlformats.org/officeDocument/2006/relationships/tags" Target="../tags/tag225.xml" /><Relationship Id="rId8" Type="http://schemas.openxmlformats.org/officeDocument/2006/relationships/image" Target="../media/image22.png" /><Relationship Id="rId9" Type="http://schemas.openxmlformats.org/officeDocument/2006/relationships/tags" Target="../tags/tag22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8.xml" /><Relationship Id="rId17" Type="http://schemas.openxmlformats.org/officeDocument/2006/relationships/tags" Target="../tags/tag239.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image" Target="../media/image21.png" /><Relationship Id="rId7" Type="http://schemas.openxmlformats.org/officeDocument/2006/relationships/tags" Target="../tags/tag232.xml" /><Relationship Id="rId8" Type="http://schemas.openxmlformats.org/officeDocument/2006/relationships/image" Target="../media/image22.png" /><Relationship Id="rId9" Type="http://schemas.openxmlformats.org/officeDocument/2006/relationships/tags" Target="../tags/tag2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image" Target="../media/image27.png" /><Relationship Id="rId13" Type="http://schemas.openxmlformats.org/officeDocument/2006/relationships/tags" Target="../tags/tag246.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image" Target="../media/image21.png" /><Relationship Id="rId7" Type="http://schemas.openxmlformats.org/officeDocument/2006/relationships/tags" Target="../tags/tag242.xml" /><Relationship Id="rId8" Type="http://schemas.openxmlformats.org/officeDocument/2006/relationships/image" Target="../media/image22.png" /><Relationship Id="rId9" Type="http://schemas.openxmlformats.org/officeDocument/2006/relationships/tags" Target="../tags/tag2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55.xml" /><Relationship Id="rId17" Type="http://schemas.openxmlformats.org/officeDocument/2006/relationships/tags" Target="../tags/tag25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21.png" /><Relationship Id="rId7" Type="http://schemas.openxmlformats.org/officeDocument/2006/relationships/tags" Target="../tags/tag249.xml" /><Relationship Id="rId8" Type="http://schemas.openxmlformats.org/officeDocument/2006/relationships/image" Target="../media/image22.png" /><Relationship Id="rId9" Type="http://schemas.openxmlformats.org/officeDocument/2006/relationships/tags" Target="../tags/tag25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image" Target="../media/image27.png" /><Relationship Id="rId13" Type="http://schemas.openxmlformats.org/officeDocument/2006/relationships/tags" Target="../tags/tag263.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image" Target="../media/image21.png" /><Relationship Id="rId7" Type="http://schemas.openxmlformats.org/officeDocument/2006/relationships/tags" Target="../tags/tag259.xml" /><Relationship Id="rId8" Type="http://schemas.openxmlformats.org/officeDocument/2006/relationships/image" Target="../media/image22.png" /><Relationship Id="rId9" Type="http://schemas.openxmlformats.org/officeDocument/2006/relationships/tags" Target="../tags/tag2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tags" Target="../tags/tag27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72.xml" /><Relationship Id="rId17" Type="http://schemas.openxmlformats.org/officeDocument/2006/relationships/tags" Target="../tags/tag273.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image" Target="../media/image21.png" /><Relationship Id="rId7" Type="http://schemas.openxmlformats.org/officeDocument/2006/relationships/tags" Target="../tags/tag266.xml" /><Relationship Id="rId8" Type="http://schemas.openxmlformats.org/officeDocument/2006/relationships/image" Target="../media/image22.png" /><Relationship Id="rId9" Type="http://schemas.openxmlformats.org/officeDocument/2006/relationships/tags" Target="../tags/tag26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image" Target="../media/image27.png" /><Relationship Id="rId13" Type="http://schemas.openxmlformats.org/officeDocument/2006/relationships/tags" Target="../tags/tag280.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image" Target="../media/image21.png" /><Relationship Id="rId7" Type="http://schemas.openxmlformats.org/officeDocument/2006/relationships/tags" Target="../tags/tag276.xml" /><Relationship Id="rId8" Type="http://schemas.openxmlformats.org/officeDocument/2006/relationships/image" Target="../media/image22.png" /><Relationship Id="rId9" Type="http://schemas.openxmlformats.org/officeDocument/2006/relationships/tags" Target="../tags/tag27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9.xml" /><Relationship Id="rId17" Type="http://schemas.openxmlformats.org/officeDocument/2006/relationships/tags" Target="../tags/tag290.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21.png" /><Relationship Id="rId7" Type="http://schemas.openxmlformats.org/officeDocument/2006/relationships/tags" Target="../tags/tag283.xml" /><Relationship Id="rId8" Type="http://schemas.openxmlformats.org/officeDocument/2006/relationships/image" Target="../media/image22.png" /><Relationship Id="rId9" Type="http://schemas.openxmlformats.org/officeDocument/2006/relationships/tags" Target="../tags/tag28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image" Target="../media/image27.png" /><Relationship Id="rId13" Type="http://schemas.openxmlformats.org/officeDocument/2006/relationships/tags" Target="../tags/tag297.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21.png" /><Relationship Id="rId7" Type="http://schemas.openxmlformats.org/officeDocument/2006/relationships/tags" Target="../tags/tag293.xml" /><Relationship Id="rId8" Type="http://schemas.openxmlformats.org/officeDocument/2006/relationships/image" Target="../media/image22.png" /><Relationship Id="rId9" Type="http://schemas.openxmlformats.org/officeDocument/2006/relationships/tags" Target="../tags/tag29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2.xml" /><Relationship Id="rId11" Type="http://schemas.openxmlformats.org/officeDocument/2006/relationships/tags" Target="../tags/tag303.xml" /><Relationship Id="rId12" Type="http://schemas.openxmlformats.org/officeDocument/2006/relationships/image" Target="../media/image27.png" /><Relationship Id="rId13" Type="http://schemas.openxmlformats.org/officeDocument/2006/relationships/tags" Target="../tags/tag304.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image" Target="../media/image21.png" /><Relationship Id="rId7" Type="http://schemas.openxmlformats.org/officeDocument/2006/relationships/tags" Target="../tags/tag300.xml" /><Relationship Id="rId8" Type="http://schemas.openxmlformats.org/officeDocument/2006/relationships/image" Target="../media/image22.png" /><Relationship Id="rId9" Type="http://schemas.openxmlformats.org/officeDocument/2006/relationships/tags" Target="../tags/tag30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13.xml" /><Relationship Id="rId17" Type="http://schemas.openxmlformats.org/officeDocument/2006/relationships/tags" Target="../tags/tag314.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21.png" /><Relationship Id="rId7" Type="http://schemas.openxmlformats.org/officeDocument/2006/relationships/tags" Target="../tags/tag307.xml" /><Relationship Id="rId8" Type="http://schemas.openxmlformats.org/officeDocument/2006/relationships/image" Target="../media/image22.png" /><Relationship Id="rId9" Type="http://schemas.openxmlformats.org/officeDocument/2006/relationships/tags" Target="../tags/tag30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11" Type="http://schemas.openxmlformats.org/officeDocument/2006/relationships/tags" Target="../tags/tag320.xml" /><Relationship Id="rId12" Type="http://schemas.openxmlformats.org/officeDocument/2006/relationships/image" Target="../media/image27.png" /><Relationship Id="rId13" Type="http://schemas.openxmlformats.org/officeDocument/2006/relationships/tags" Target="../tags/tag321.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image" Target="../media/image21.png" /><Relationship Id="rId7" Type="http://schemas.openxmlformats.org/officeDocument/2006/relationships/tags" Target="../tags/tag317.xml" /><Relationship Id="rId8" Type="http://schemas.openxmlformats.org/officeDocument/2006/relationships/image" Target="../media/image22.png" /><Relationship Id="rId9" Type="http://schemas.openxmlformats.org/officeDocument/2006/relationships/tags" Target="../tags/tag3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6.xml" /><Relationship Id="rId11" Type="http://schemas.openxmlformats.org/officeDocument/2006/relationships/tags" Target="../tags/tag327.xml" /><Relationship Id="rId12" Type="http://schemas.openxmlformats.org/officeDocument/2006/relationships/image" Target="../media/image27.png" /><Relationship Id="rId13" Type="http://schemas.openxmlformats.org/officeDocument/2006/relationships/tags" Target="../tags/tag328.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21.png" /><Relationship Id="rId7" Type="http://schemas.openxmlformats.org/officeDocument/2006/relationships/tags" Target="../tags/tag324.xml" /><Relationship Id="rId8" Type="http://schemas.openxmlformats.org/officeDocument/2006/relationships/image" Target="../media/image22.png" /><Relationship Id="rId9" Type="http://schemas.openxmlformats.org/officeDocument/2006/relationships/tags" Target="../tags/tag32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image" Target="../media/image27.png" /><Relationship Id="rId13" Type="http://schemas.openxmlformats.org/officeDocument/2006/relationships/tags" Target="../tags/tag335.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21.png" /><Relationship Id="rId7" Type="http://schemas.openxmlformats.org/officeDocument/2006/relationships/tags" Target="../tags/tag331.xml" /><Relationship Id="rId8" Type="http://schemas.openxmlformats.org/officeDocument/2006/relationships/image" Target="../media/image22.png" /><Relationship Id="rId9" Type="http://schemas.openxmlformats.org/officeDocument/2006/relationships/tags" Target="../tags/tag33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0.xml" /><Relationship Id="rId11" Type="http://schemas.openxmlformats.org/officeDocument/2006/relationships/tags" Target="../tags/tag341.xml" /><Relationship Id="rId12" Type="http://schemas.openxmlformats.org/officeDocument/2006/relationships/tags" Target="../tags/tag342.xml" /><Relationship Id="rId13" Type="http://schemas.openxmlformats.org/officeDocument/2006/relationships/tags" Target="../tags/tag34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44.xml" /><Relationship Id="rId17" Type="http://schemas.openxmlformats.org/officeDocument/2006/relationships/tags" Target="../tags/tag345.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image" Target="../media/image21.png" /><Relationship Id="rId7" Type="http://schemas.openxmlformats.org/officeDocument/2006/relationships/tags" Target="../tags/tag338.xml" /><Relationship Id="rId8" Type="http://schemas.openxmlformats.org/officeDocument/2006/relationships/image" Target="../media/image22.png" /><Relationship Id="rId9" Type="http://schemas.openxmlformats.org/officeDocument/2006/relationships/tags" Target="../tags/tag33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0.xml" /><Relationship Id="rId11" Type="http://schemas.openxmlformats.org/officeDocument/2006/relationships/tags" Target="../tags/tag351.xml" /><Relationship Id="rId12" Type="http://schemas.openxmlformats.org/officeDocument/2006/relationships/image" Target="../media/image27.png" /><Relationship Id="rId13" Type="http://schemas.openxmlformats.org/officeDocument/2006/relationships/tags" Target="../tags/tag352.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image" Target="../media/image21.png" /><Relationship Id="rId7" Type="http://schemas.openxmlformats.org/officeDocument/2006/relationships/tags" Target="../tags/tag348.xml" /><Relationship Id="rId8" Type="http://schemas.openxmlformats.org/officeDocument/2006/relationships/image" Target="../media/image22.png" /><Relationship Id="rId9" Type="http://schemas.openxmlformats.org/officeDocument/2006/relationships/tags" Target="../tags/tag34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7.xml" /><Relationship Id="rId11" Type="http://schemas.openxmlformats.org/officeDocument/2006/relationships/tags" Target="../tags/tag358.xml" /><Relationship Id="rId12" Type="http://schemas.openxmlformats.org/officeDocument/2006/relationships/image" Target="../media/image27.png" /><Relationship Id="rId13" Type="http://schemas.openxmlformats.org/officeDocument/2006/relationships/tags" Target="../tags/tag359.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image" Target="../media/image21.png" /><Relationship Id="rId7" Type="http://schemas.openxmlformats.org/officeDocument/2006/relationships/tags" Target="../tags/tag355.xml" /><Relationship Id="rId8" Type="http://schemas.openxmlformats.org/officeDocument/2006/relationships/image" Target="../media/image22.png" /><Relationship Id="rId9" Type="http://schemas.openxmlformats.org/officeDocument/2006/relationships/tags" Target="../tags/tag35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image" Target="../media/image27.png" /><Relationship Id="rId13" Type="http://schemas.openxmlformats.org/officeDocument/2006/relationships/tags" Target="../tags/tag366.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21.png" /><Relationship Id="rId7" Type="http://schemas.openxmlformats.org/officeDocument/2006/relationships/tags" Target="../tags/tag362.xml" /><Relationship Id="rId8" Type="http://schemas.openxmlformats.org/officeDocument/2006/relationships/image" Target="../media/image22.png" /><Relationship Id="rId9" Type="http://schemas.openxmlformats.org/officeDocument/2006/relationships/tags" Target="../tags/tag36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image" Target="../media/image27.png" /><Relationship Id="rId13" Type="http://schemas.openxmlformats.org/officeDocument/2006/relationships/tags" Target="../tags/tag373.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image" Target="../media/image21.png" /><Relationship Id="rId7" Type="http://schemas.openxmlformats.org/officeDocument/2006/relationships/tags" Target="../tags/tag369.xml" /><Relationship Id="rId8" Type="http://schemas.openxmlformats.org/officeDocument/2006/relationships/image" Target="../media/image22.png" /><Relationship Id="rId9" Type="http://schemas.openxmlformats.org/officeDocument/2006/relationships/tags" Target="../tags/tag37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8.xml" /><Relationship Id="rId11" Type="http://schemas.openxmlformats.org/officeDocument/2006/relationships/tags" Target="../tags/tag379.xml" /><Relationship Id="rId12" Type="http://schemas.openxmlformats.org/officeDocument/2006/relationships/image" Target="../media/image27.png" /><Relationship Id="rId13" Type="http://schemas.openxmlformats.org/officeDocument/2006/relationships/tags" Target="../tags/tag380.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74.xml" /><Relationship Id="rId5" Type="http://schemas.openxmlformats.org/officeDocument/2006/relationships/tags" Target="../tags/tag375.xml" /><Relationship Id="rId6" Type="http://schemas.openxmlformats.org/officeDocument/2006/relationships/image" Target="../media/image21.png" /><Relationship Id="rId7" Type="http://schemas.openxmlformats.org/officeDocument/2006/relationships/tags" Target="../tags/tag376.xml" /><Relationship Id="rId8" Type="http://schemas.openxmlformats.org/officeDocument/2006/relationships/image" Target="../media/image22.png" /><Relationship Id="rId9" Type="http://schemas.openxmlformats.org/officeDocument/2006/relationships/tags" Target="../tags/tag37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62136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吐蕃统治时期敦煌的密教与其他信仰之关系吐蕃统治敦煌时期的密教研究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一、密教在敦煌的传播</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二、密教与其他信仰之关系</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敦煌，古称敦煌塞或沙州，位于中国甘肃省河西走廊西端，是古代丝绸之路的重要枢纽。在吐蕃统治时期（7世纪末至9世纪末），敦煌成为了佛教文化的中心之一，密教也是其中重要的组成部分。本次演示将探讨吐蕃统治时期敦煌的密教与其他信仰之间的关系以及密教在敦煌的传播和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一、密教在敦煌的传播</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一、密教在敦煌的传播</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密教是佛教的一个支派，主要强调通过神秘的修行方法，如瑜伽、念咒、冥想等，获得超自然的能力和成佛的境界。在吐蕃统治时期，密教在敦煌得到了广泛的传播和推广。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1、吐蕃赞普的推崇</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1、吐蕃赞普的推崇</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吐蕃赞普是吐蕃王朝的最高统治者，他对密教的推崇对敦煌密教的发展起到了重要的推动作用。据史书记载，吐蕃赞普曾多次派遣使者到印度和唐朝学习佛教文化，并将密教引入敦煌。此外，吐蕃赞普还为密教寺庙的建设提供了大量的资金和人力支持，促进了密教在敦煌的传播和繁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2、密教大师的传法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2、密教大师的传法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一些著名的密教大师前往敦煌传法，如印度高僧莲华生、无垢光等。他们将密教经典、仪轨、法术等传授给了当地的信众，使密教在敦煌得到了广泛的传播与传承。此外，敦煌本地的高僧大德，如阴海、释迦光等人也在当地弘扬密教，为密教在敦煌的繁荣做出了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二、密教与其他信仰之关系</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二、密教与其他信仰之关系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在吐蕃统治时期，敦煌的宗教环境呈现出多元化的特点。除了密教之外，还存在着其他多种信仰，如佛教显宗、道教、民间宗教等。这些信仰在相互竞争中共存，相互交融。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1、与佛教显宗的关系</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1、与佛教显宗的关系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密教与佛教显宗之间的关系比较密切。许多显宗寺庙中都供奉了密教神像和经幡，表明密教和显宗之间存在着融合与互动。此外，一些显宗高僧也会学习和修炼密法，体现了佛教内部不同宗派的交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2、与道教的关系</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2、与道教的关系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道教在敦煌也有一定的影响力。但是，密教与道教之间的关系并不和谐。一些道教人士认为密教是异端邪说，而一些密教信众则认为道教是低劣的信仰。尽管存在一些争议和分歧，但两者在一定程度上也相互借鉴和融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2、与道教的关系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例如，一些道教人士会借鉴密教的修行方法来增强自己的修行效果，而一些密教信众也会将道教的某些神祇纳入自己的信仰体系中。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3、与民间宗教的关系</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3、与民间宗教的关系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民间宗教在敦煌也有广泛的影响力。这些民间宗教通常是一些地方性的神祇、巫术、祭司等组成的信仰体系。虽然密教与民间宗教之间存在一定的差异和冲突，但两者在一定程度上也相互影响和融合。例如，一些民间宗教的神祇会被</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3、与民间宗教的关系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引入密教寺庙中作为护法神祇供奉，而一些民间宗教的祭司也会借鉴密教的修行方法来增强自己的法力。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3、与民间宗教的关系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总之，在吐蕃统治时期，敦煌的密教与其他信仰之间存在密切的和互动。虽然存在一些争议和分歧，但各种信仰之间相互借鉴、融合也是常见的现象。这些和互动不仅丰富了敦煌的文化内涵，也为我们了解当时的社会历史背景提供了重要的参考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敦煌，这座古老的城市，拥有着悠久的历史和丰富的文化底蕴。在敦煌的文学宝库中，我们看到了一个个辉煌的篇章，这些作品记录了敦煌地区的文化发展和嬗变。在本次演示中，我们将以吐蕃统治时期为中心，深入探讨敦煌文学的嬗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在吐蕃统治时期，敦煌文学得到了极大的发展。这一时期的敦煌文学，既继承了前代的传统，又受到了吐蕃文化的影响。因此，吐蕃统治时期的敦煌文学具有独特的特点。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敦煌文学在吐蕃统治时期表现出了一种新的特殊形式。在吐蕃统治时期，由于敦煌地区的政治、经济和文化环境的改变，敦煌文学也发生了一些变化。这些变化包括新的文学体裁、新的题材和新的创作方法。此外，吐蕃统治时期的敦煌文学还涉及了许</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多社会问题和民族矛盾，这些问题的出现也促进了敦煌文学的发展。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吐蕃统治时期，敦煌文学的文化内涵也发生了一定的变化。在前期，敦煌文学更多地表现出了道教和佛教文化的影响，而在吐蕃统治时期，则更多地表现出了藏传佛教文化的影响。此外，吐蕃统治时期的敦煌文学还涉及了许多当时的政治、经济和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https://d.book118.com/467162136056006042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27</Slides>
  <Notes>26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微软雅黑</vt:lpstr>
      <vt:lpstr>汉仪旗黑-85S</vt:lpstr>
      <vt:lpstr>仿宋</vt:lpstr>
      <vt:lpstr>Calibri Light</vt:lpstr>
      <vt:lpstr>思源黑体 CN Bold</vt:lpstr>
      <vt:lpstr>Office Theme</vt:lpstr>
      <vt:lpstr>吐蕃统治时期敦煌的密教与其他信仰之关系吐蕃统治敦煌时期的密教研究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2024-09-15T16:10:54.865</cp:lastPrinted>
  <dcterms:created xsi:type="dcterms:W3CDTF">2024-09-15T08:10:54Z</dcterms:created>
  <dcterms:modified xsi:type="dcterms:W3CDTF">2024-09-15T08:11:02Z</dcterms:modified>
</cp:coreProperties>
</file>