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04296-7736-43C9-B7F4-F1E51F2C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8E5DD-72E3-4F0A-BF72-4617F775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C8EE1-6CEA-43F2-ADB7-4F60C598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E17B-46D9-4D87-9473-4F49BF86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0C886-5554-4890-BCCA-6A9D7712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36BF9-0C84-4684-8611-A0A8997C1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E398B-4B06-41D7-A056-8AADF43F2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FC56C-B3AE-4119-9211-91B024AF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24FB0-78E6-49E1-86E5-021D8B1A3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6F6A0-DFBD-4221-AC7B-E44E384E4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BE171-E5B6-48EF-ACF1-A175E4DE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2166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小麦粉项目评价分析报告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项目环境和社会效益评价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项目综合评价与建议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随着人们生活水平的提高，对面制品的需求量不断增加，市场前景广阔。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农业资源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我国是农业大国，小麦种植面积广泛，具有丰富的农业资源。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小麦种植、收购、加工、销售等环节的产业链逐步完善，为项目实施提供了有力保障。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提高小麦粉品质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通过市场营销和品牌建设，扩大小麦粉产品的市场份额。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促进农民增收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通过提高小麦种植效益，增加农民收入，助力乡村振兴。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通过改进加工工艺和选用优质原料，提高小麦粉的品质和口感。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小麦种植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选用优质小麦品种，推广先进的种植技术，提高小麦产量和品质。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小麦收购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建立完善的小麦收购网络，确保原料供应的稳定性和品质的一致性。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小麦粉加工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引进先进的加工设备和技术，优化加工工艺，提高小麦粉的品质和口感。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开展品牌建设和市场营销活动，扩大产品知名度和市场份额。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先进性、成熟度、适用性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评估生产技术是否具有先进性，是否成熟可靠，以及是否适用于小麦粉项目的生产需求。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设备性能、设备可靠性、设备可维护性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对设备进行选型评价，考察设备的性能是否满足生产要求，设备的可靠性、可维护性以及使用寿命等方面。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工艺流程合理性、工艺流程效率、工艺流程安全性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对工艺流程进行评价，考察其是否合理、高效、安全，以及是否能够保证产品质量和降低能耗。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技术风险识别、技术风险分析、技术风险应对措施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对项目中可能存在的技术风险进行识别、分析和评估，并提出相应的应对措施，以确保项目的顺利进行。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根据项目规模、工艺流程和设备选型等因素，估算建设所需的总投资，包括建筑工程、设备购置和安装工程等费用。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流动资金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为保证项目正常运营，需要估算项目所需日常运营所需的流动资金，包括原材料采购、生产成本、市场营销等方面的资金需求。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预测项目投资回收期，评估项目的盈利能力和风险水平。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建设投资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生产过程中直接产生的成本，如原材料、人工、能源等费用。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与生产过程相关的间接费用，如管理费用、销售费用等。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根据市场需求、原材料价格等因素，预测项目未来几年的成本变化趋势。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销售收入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根据产品定价和市场预测，估算项目未来的销售收入。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分析项目对社会的贡献，如提供就业机会、促进地方经济发展等。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根据销售收入和成本预测，计算项目预期的利润水平。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根据利润和总投资额，计算项目的投资收益率，评估项目的盈利能力。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https://d.book118.com/467162166053006030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2024-09-01T22:51:11.206</cp:lastPrinted>
  <dcterms:created xsi:type="dcterms:W3CDTF">2024-09-01T14:51:11Z</dcterms:created>
  <dcterms:modified xsi:type="dcterms:W3CDTF">2024-09-01T14:51:13Z</dcterms:modified>
</cp:coreProperties>
</file>