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BC003-F57E-4559-89E2-0F17D6FC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62A90-45A8-4124-AF2F-4CA43997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22578-911F-47A7-949F-401292F5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AE2C1-92DB-4B31-BDC0-FF9EE1C2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BF7FC-8959-4FC7-AEE2-50C7A1B67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D43A9-CD9A-43E1-B5BD-7FEAD26B6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36986-DC76-464A-82DE-B9BD9ED68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28AB1-A740-4E45-BB23-B85EEE1E7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50188-1B5B-4FC8-9159-E337A34C1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943CE-5E79-4C69-9D31-D8B031B02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2840C-1B60-47D0-AD55-87CAE3E9A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63160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财务风险管理的实践与案例解析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财务风险案例解析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财务风险是指企业在经营活动中，由于各种不确定因素导致财务状况出现不利变化的可能性。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财务风险主要分为市场风险、信用风险、流动性风险和操作风险四大类。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严重的财务风险可能导致企业资金链断裂，甚至破产倒闭。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影响企业生存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损害投资者利益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制约企业发展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财务风险会直接影响企业的盈利能力和偿债能力，进而损害投资者的利益。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财务风险过高会使企业在扩张、投资等方面受到制约，影响企业的长期发展。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通过财务报表分析、风险指标监控、专家评估等方式识别财务风险。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确定评估目标、收集相关信息、选择评估方法、实施评估、形成评估报告。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评估步骤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包括定量评估和定性评估，如敏感性分析、蒙特卡洛模拟等。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建立健全的内部控制体系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通过规范业务流程、明确岗位职责、强化内部监督等方式，降低财务风险的发生概率。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制定科学合理的财务计划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根据企业实际情况，制定全面、细致的财务计划，确保企业资金的安全和有效使用。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加强风险预警机制建设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通过建立风险预警指标体系，实时监测财务状况，及时发现潜在风险，采取相应措施进行防范。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对于高风险项目或业务，企业可以采取避免参与的策略，从根本上杜绝风险的发生。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针对已经发生的风险，通过改进技术、调整管理策略等方式，降低风险带来的损失。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通过多元化投资、拓展市场渠道等方式，将风险分散到不同的领域或产品中，降低单一风险对企业的影响。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合同转移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在与其他企业或机构合作时，可以通过合同条款的约定，将部分风险转移给对方承担。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保险转移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企业可以通过购买保险的方式，将部分风险转移给保险公司，减轻自身承担的风险压力。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通过拓展不同的业务领域、开发新的产品线等方式，实现风险的分散和降低。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6733" r="267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风险转移与分散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对于一些无法避免或转移的风险，企业可以选择自行承担，通过内部消化或采取相应措施进行应对。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风险自留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在自留风险前，企业应对自身的风险承担能力进行充分评估，确保能够应对可能发生的损失。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风险承担能力评估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建立风险准备金制度，为可能发生的损失提供资金保障，确保企业经营的稳定性和持续性。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风险准备金制度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风险自留与承担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财务风险管理的实践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设立风险管理机构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成立专门的风险管理机构或委员会，负责全面监督和管理企业的财务风险。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建立健全的内部控制体系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通过制定完善的财务管理制度和流程，确保企业资金的安全和合规性，降低内部舞弊和错误的风险。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对企业员工进行财务风险意识培训，提高员工对财务风险的识别和防范能力。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企业内部财务风险管理实践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关注政策变化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密切关注国内外经济政策变化，及时调整企业的财务策略，降低政策变动对企业财务的负面影响。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建立风险预警机制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通过建立风险预警模型，实时监测企业财务状况，及时发现并应对潜在的财务风险。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积极寻求会计师事务所、律师事务所等专业机构的支持，借助专业力量提升企业的财务风险管理水平。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企业外部财务风险管理实践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https://d.book118.com/467163160121006043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2024-09-17T13:24:45.286</cp:lastPrinted>
  <dcterms:created xsi:type="dcterms:W3CDTF">2024-09-17T05:24:45Z</dcterms:created>
  <dcterms:modified xsi:type="dcterms:W3CDTF">2024-09-17T05:24:47Z</dcterms:modified>
</cp:coreProperties>
</file>