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5326"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0"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tags" Target="tags/tag190.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673" name="幻灯片图像占位符 1"/>
          <p:cNvSpPr>
            <a:spLocks noGrp="1" noRot="1" noChangeAspect="1"/>
          </p:cNvSpPr>
          <p:nvPr>
            <p:ph type="sldImg"/>
          </p:nvPr>
        </p:nvSpPr>
        <p:spPr/>
      </p:sp>
      <p:sp>
        <p:nvSpPr>
          <p:cNvPr id="1048675" name="备注占位符 2"/>
          <p:cNvSpPr>
            <a:spLocks noGrp="1"/>
          </p:cNvSpPr>
          <p:nvPr>
            <p:ph type="body" idx="1"/>
          </p:nvPr>
        </p:nvSpPr>
        <p:spPr/>
        <p:txBody>
          <a:bodyPr/>
          <a:lstStyle/>
          <a:p>
            <a:endParaRPr lang="zh-CN" altLang="en-US"/>
          </a:p>
        </p:txBody>
      </p:sp>
      <p:sp>
        <p:nvSpPr>
          <p:cNvPr id="1048677"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26" name="幻灯片图像占位符 1"/>
          <p:cNvSpPr>
            <a:spLocks noGrp="1" noRot="1" noChangeAspect="1"/>
          </p:cNvSpPr>
          <p:nvPr>
            <p:ph type="sldImg"/>
          </p:nvPr>
        </p:nvSpPr>
        <p:spPr/>
      </p:sp>
      <p:sp>
        <p:nvSpPr>
          <p:cNvPr id="1048628" name="备注占位符 2"/>
          <p:cNvSpPr>
            <a:spLocks noGrp="1"/>
          </p:cNvSpPr>
          <p:nvPr>
            <p:ph type="body" idx="1"/>
          </p:nvPr>
        </p:nvSpPr>
        <p:spPr/>
        <p:txBody>
          <a:bodyPr/>
          <a:lstStyle/>
          <a:p>
            <a:endParaRPr lang="zh-CN" altLang="en-US"/>
          </a:p>
        </p:txBody>
      </p:sp>
      <p:sp>
        <p:nvSpPr>
          <p:cNvPr id="1048630"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9.xml" /><Relationship Id="rId11" Type="http://schemas.openxmlformats.org/officeDocument/2006/relationships/tags" Target="../tags/tag10.xml" /><Relationship Id="rId12" Type="http://schemas.openxmlformats.org/officeDocument/2006/relationships/tags" Target="../tags/tag11.xml" /><Relationship Id="rId13"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tags" Target="../tags/tag12.xml" /><Relationship Id="rId3" Type="http://schemas.openxmlformats.org/officeDocument/2006/relationships/tags" Target="../tags/tag13.xml" /><Relationship Id="rId4" Type="http://schemas.openxmlformats.org/officeDocument/2006/relationships/tags" Target="../tags/tag14.xml" /><Relationship Id="rId5" Type="http://schemas.openxmlformats.org/officeDocument/2006/relationships/tags" Target="../tags/tag15.xml" /><Relationship Id="rId6" Type="http://schemas.openxmlformats.org/officeDocument/2006/relationships/tags" Target="../tags/tag16.xml" /><Relationship Id="rId7" Type="http://schemas.openxmlformats.org/officeDocument/2006/relationships/tags" Target="../tags/tag17.xml" /><Relationship Id="rId8" Type="http://schemas.openxmlformats.org/officeDocument/2006/relationships/tags" Target="../tags/tag18.xml" /><Relationship Id="rId9"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27.xml" /><Relationship Id="rId11" Type="http://schemas.openxmlformats.org/officeDocument/2006/relationships/tags" Target="../tags/tag28.xml" /><Relationship Id="rId12" Type="http://schemas.openxmlformats.org/officeDocument/2006/relationships/slideMaster" Target="../slideMasters/slideMaster2.xml" /><Relationship Id="rId2" Type="http://schemas.openxmlformats.org/officeDocument/2006/relationships/tags" Target="../tags/tag19.xml" /><Relationship Id="rId3" Type="http://schemas.openxmlformats.org/officeDocument/2006/relationships/tags" Target="../tags/tag20.xml" /><Relationship Id="rId4" Type="http://schemas.openxmlformats.org/officeDocument/2006/relationships/tags" Target="../tags/tag21.xml" /><Relationship Id="rId5" Type="http://schemas.openxmlformats.org/officeDocument/2006/relationships/tags" Target="../tags/tag22.xml" /><Relationship Id="rId6" Type="http://schemas.openxmlformats.org/officeDocument/2006/relationships/tags" Target="../tags/tag23.xml" /><Relationship Id="rId7" Type="http://schemas.openxmlformats.org/officeDocument/2006/relationships/tags" Target="../tags/tag24.xml" /><Relationship Id="rId8" Type="http://schemas.openxmlformats.org/officeDocument/2006/relationships/tags" Target="../tags/tag25.xml" /><Relationship Id="rId9" Type="http://schemas.openxmlformats.org/officeDocument/2006/relationships/tags" Target="../tags/tag26.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slideMaster" Target="../slideMasters/slideMaster2.xml" /><Relationship Id="rId2" Type="http://schemas.openxmlformats.org/officeDocument/2006/relationships/tags" Target="../tags/tag29.xml" /><Relationship Id="rId3" Type="http://schemas.openxmlformats.org/officeDocument/2006/relationships/tags" Target="../tags/tag30.xml" /><Relationship Id="rId4" Type="http://schemas.openxmlformats.org/officeDocument/2006/relationships/tags" Target="../tags/tag31.xml" /><Relationship Id="rId5" Type="http://schemas.openxmlformats.org/officeDocument/2006/relationships/tags" Target="../tags/tag32.xml" /><Relationship Id="rId6" Type="http://schemas.openxmlformats.org/officeDocument/2006/relationships/tags" Target="../tags/tag33.xml" /><Relationship Id="rId7" Type="http://schemas.openxmlformats.org/officeDocument/2006/relationships/tags" Target="../tags/tag34.xml" /><Relationship Id="rId8" Type="http://schemas.openxmlformats.org/officeDocument/2006/relationships/tags" Target="../tags/tag35.xml" /><Relationship Id="rId9" Type="http://schemas.openxmlformats.org/officeDocument/2006/relationships/tags" Target="../tags/tag36.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slideMaster" Target="../slideMasters/slideMaster2.xml" /><Relationship Id="rId2" Type="http://schemas.openxmlformats.org/officeDocument/2006/relationships/tags" Target="../tags/tag37.xml" /><Relationship Id="rId3" Type="http://schemas.openxmlformats.org/officeDocument/2006/relationships/tags" Target="../tags/tag38.xml" /><Relationship Id="rId4" Type="http://schemas.openxmlformats.org/officeDocument/2006/relationships/tags" Target="../tags/tag39.xml" /><Relationship Id="rId5" Type="http://schemas.openxmlformats.org/officeDocument/2006/relationships/tags" Target="../tags/tag40.xml" /><Relationship Id="rId6" Type="http://schemas.openxmlformats.org/officeDocument/2006/relationships/tags" Target="../tags/tag41.xml" /><Relationship Id="rId7" Type="http://schemas.openxmlformats.org/officeDocument/2006/relationships/tags" Target="../tags/tag42.xml" /><Relationship Id="rId8" Type="http://schemas.openxmlformats.org/officeDocument/2006/relationships/tags" Target="../tags/tag43.xml" /><Relationship Id="rId9" Type="http://schemas.openxmlformats.org/officeDocument/2006/relationships/tags" Target="../tags/tag44.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53.xml" /><Relationship Id="rId11" Type="http://schemas.openxmlformats.org/officeDocument/2006/relationships/tags" Target="../tags/tag54.xml" /><Relationship Id="rId12" Type="http://schemas.openxmlformats.org/officeDocument/2006/relationships/slideMaster" Target="../slideMasters/slideMaster2.xml" /><Relationship Id="rId2" Type="http://schemas.openxmlformats.org/officeDocument/2006/relationships/tags" Target="../tags/tag45.xml" /><Relationship Id="rId3" Type="http://schemas.openxmlformats.org/officeDocument/2006/relationships/tags" Target="../tags/tag46.xml" /><Relationship Id="rId4" Type="http://schemas.openxmlformats.org/officeDocument/2006/relationships/tags" Target="../tags/tag47.xml" /><Relationship Id="rId5" Type="http://schemas.openxmlformats.org/officeDocument/2006/relationships/tags" Target="../tags/tag48.xml" /><Relationship Id="rId6" Type="http://schemas.openxmlformats.org/officeDocument/2006/relationships/tags" Target="../tags/tag49.xml" /><Relationship Id="rId7" Type="http://schemas.openxmlformats.org/officeDocument/2006/relationships/tags" Target="../tags/tag50.xml" /><Relationship Id="rId8" Type="http://schemas.openxmlformats.org/officeDocument/2006/relationships/tags" Target="../tags/tag51.xml" /><Relationship Id="rId9" Type="http://schemas.openxmlformats.org/officeDocument/2006/relationships/tags" Target="../tags/tag52.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tags" Target="../tags/tag55.xml" /><Relationship Id="rId3" Type="http://schemas.openxmlformats.org/officeDocument/2006/relationships/tags" Target="../tags/tag56.xml" /><Relationship Id="rId4" Type="http://schemas.openxmlformats.org/officeDocument/2006/relationships/tags" Target="../tags/tag57.xml" /><Relationship Id="rId5" Type="http://schemas.openxmlformats.org/officeDocument/2006/relationships/tags" Target="../tags/tag58.xml" /><Relationship Id="rId6" Type="http://schemas.openxmlformats.org/officeDocument/2006/relationships/tags" Target="../tags/tag59.xml" /><Relationship Id="rId7" Type="http://schemas.openxmlformats.org/officeDocument/2006/relationships/tags" Target="../tags/tag60.xml" /><Relationship Id="rId8"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tags" Target="../tags/tag61.xml" /><Relationship Id="rId3" Type="http://schemas.openxmlformats.org/officeDocument/2006/relationships/tags" Target="../tags/tag62.xml" /><Relationship Id="rId4" Type="http://schemas.openxmlformats.org/officeDocument/2006/relationships/tags" Target="../tags/tag63.xml" /><Relationship Id="rId5" Type="http://schemas.openxmlformats.org/officeDocument/2006/relationships/tags" Target="../tags/tag64.xml" /><Relationship Id="rId6"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tags" Target="../tags/tag65.xml" /><Relationship Id="rId3" Type="http://schemas.openxmlformats.org/officeDocument/2006/relationships/tags" Target="../tags/tag66.xml" /><Relationship Id="rId4" Type="http://schemas.openxmlformats.org/officeDocument/2006/relationships/tags" Target="../tags/tag67.xml" /><Relationship Id="rId5" Type="http://schemas.openxmlformats.org/officeDocument/2006/relationships/tags" Target="../tags/tag68.xml" /><Relationship Id="rId6" Type="http://schemas.openxmlformats.org/officeDocument/2006/relationships/tags" Target="../tags/tag69.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tags" Target="../tags/tag70.xml" /><Relationship Id="rId3" Type="http://schemas.openxmlformats.org/officeDocument/2006/relationships/tags" Target="../tags/tag71.xml" /><Relationship Id="rId4" Type="http://schemas.openxmlformats.org/officeDocument/2006/relationships/tags" Target="../tags/tag72.xml" /><Relationship Id="rId5" Type="http://schemas.openxmlformats.org/officeDocument/2006/relationships/tags" Target="../tags/tag73.xml" /><Relationship Id="rId6" Type="http://schemas.openxmlformats.org/officeDocument/2006/relationships/tags" Target="../tags/tag74.xml" /><Relationship Id="rId7" Type="http://schemas.openxmlformats.org/officeDocument/2006/relationships/tags" Target="../tags/tag75.xml" /><Relationship Id="rId8" Type="http://schemas.openxmlformats.org/officeDocument/2006/relationships/tags" Target="../tags/tag76.xml" /><Relationship Id="rId9"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85.xml" /><Relationship Id="rId11" Type="http://schemas.openxmlformats.org/officeDocument/2006/relationships/tags" Target="../tags/tag86.xml" /><Relationship Id="rId12" Type="http://schemas.openxmlformats.org/officeDocument/2006/relationships/slideMaster" Target="../slideMasters/slideMaster2.xml" /><Relationship Id="rId2" Type="http://schemas.openxmlformats.org/officeDocument/2006/relationships/tags" Target="../tags/tag77.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tags" Target="../tags/tag82.xml" /><Relationship Id="rId8" Type="http://schemas.openxmlformats.org/officeDocument/2006/relationships/tags" Target="../tags/tag83.xml" /><Relationship Id="rId9" Type="http://schemas.openxmlformats.org/officeDocument/2006/relationships/tags" Target="../tags/tag84.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18BC35B-1FD5-4585-9546-2534D8A26A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0D881D4-9349-4314-88F8-29CD6C6A0E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3D51D3E-C003-4F26-ABC1-E37DCB0F01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B127208-7E57-42C5-B597-0210338D64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A318262-1B20-475B-9198-804739ECA32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D129BDF-4464-4CBD-B135-95BBD0D0D02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8799EE2-8E5B-44C1-AD34-2294CD2E26F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EC98E2E-2793-40EF-A795-F3398F23858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63DA8BA-8FCC-41C6-971D-A304083BE1D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645273-9691-4AF2-9ACB-1059D5B26A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6D81DAA-17F7-47F6-A174-167017826E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pic>
        <p:nvPicPr>
          <p:cNvPr id="2097155" name="VCG41N607742010" descr="图片包含 桌子, 香蕉, 盘子, 表面  描述已自动生成"/>
          <p:cNvPicPr>
            <a:picLocks noChangeAspect="1"/>
          </p:cNvPicPr>
          <p:nvPr>
            <p:custDataLst>
              <p:tags r:id="rId2"/>
            </p:custDataLst>
          </p:nvPr>
        </p:nvPicPr>
        <p:blipFill>
          <a:blip r:embed="rId1">
            <a:alphaModFix amt="18000"/>
          </a:blip>
          <a:srcRect r="299" b="43750"/>
          <a:stretch>
            <a:fillRect/>
          </a:stretch>
        </p:blipFill>
        <p:spPr>
          <a:xfrm flipH="1">
            <a:off x="1" y="0"/>
            <a:ext cx="12191999" cy="6858000"/>
          </a:xfrm>
          <a:custGeom>
            <a:gdLst>
              <a:gd name="connsiteX0" fmla="*/ 12191999 w 12191999"/>
              <a:gd name="connsiteY0" fmla="*/ 0 h 6858000"/>
              <a:gd name="connsiteX1" fmla="*/ 0 w 12191999"/>
              <a:gd name="connsiteY1" fmla="*/ 0 h 6858000"/>
              <a:gd name="connsiteX2" fmla="*/ 0 w 12191999"/>
              <a:gd name="connsiteY2" fmla="*/ 6858000 h 6858000"/>
              <a:gd name="connsiteX3" fmla="*/ 12191999 w 12191999"/>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1999" h="6858000">
                <a:moveTo>
                  <a:pt x="12191999" y="0"/>
                </a:moveTo>
                <a:lnTo>
                  <a:pt x="0" y="0"/>
                </a:lnTo>
                <a:lnTo>
                  <a:pt x="0" y="6858000"/>
                </a:lnTo>
                <a:lnTo>
                  <a:pt x="12191999" y="6858000"/>
                </a:lnTo>
                <a:close/>
              </a:path>
            </a:pathLst>
          </a:custGeom>
        </p:spPr>
      </p:pic>
      <p:sp>
        <p:nvSpPr>
          <p:cNvPr id="1048668" name="椭圆 11"/>
          <p:cNvSpPr/>
          <p:nvPr>
            <p:custDataLst>
              <p:tags r:id="rId3"/>
            </p:custDataLst>
          </p:nvPr>
        </p:nvSpPr>
        <p:spPr>
          <a:xfrm>
            <a:off x="83345" y="1993155"/>
            <a:ext cx="1366360" cy="1366360"/>
          </a:xfrm>
          <a:prstGeom prst="ellipse">
            <a:avLst/>
          </a:prstGeom>
          <a:gradFill flip="none" rotWithShape="1">
            <a:gsLst>
              <a:gs pos="0">
                <a:schemeClr val="accent1">
                  <a:alpha val="20000"/>
                </a:schemeClr>
              </a:gs>
              <a:gs pos="100000">
                <a:schemeClr val="accent1">
                  <a:alpha val="0"/>
                </a:schemeClr>
              </a:gs>
            </a:gsLst>
            <a:path path="shap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panose="00000500000000000000" charset="-122"/>
            </a:endParaRPr>
          </a:p>
        </p:txBody>
      </p:sp>
      <p:sp>
        <p:nvSpPr>
          <p:cNvPr id="1048670" name="任意多边形: 形状 16"/>
          <p:cNvSpPr/>
          <p:nvPr>
            <p:custDataLst>
              <p:tags r:id="rId4"/>
            </p:custDataLst>
          </p:nvPr>
        </p:nvSpPr>
        <p:spPr>
          <a:xfrm>
            <a:off x="8934138" y="0"/>
            <a:ext cx="3257862" cy="3297836"/>
          </a:xfrm>
          <a:custGeom>
            <a:gdLst>
              <a:gd name="connsiteX0" fmla="*/ 112437 w 3257862"/>
              <a:gd name="connsiteY0" fmla="*/ 0 h 3297836"/>
              <a:gd name="connsiteX1" fmla="*/ 3257862 w 3257862"/>
              <a:gd name="connsiteY1" fmla="*/ 0 h 3297836"/>
              <a:gd name="connsiteX2" fmla="*/ 3257862 w 3257862"/>
              <a:gd name="connsiteY2" fmla="*/ 3195677 h 3297836"/>
              <a:gd name="connsiteX3" fmla="*/ 3061905 w 3257862"/>
              <a:gd name="connsiteY3" fmla="*/ 3246063 h 3297836"/>
              <a:gd name="connsiteX4" fmla="*/ 2548328 w 3257862"/>
              <a:gd name="connsiteY4" fmla="*/ 3297836 h 3297836"/>
              <a:gd name="connsiteX5" fmla="*/ 0 w 3257862"/>
              <a:gd name="connsiteY5" fmla="*/ 749508 h 3297836"/>
              <a:gd name="connsiteX6" fmla="*/ 51773 w 3257862"/>
              <a:gd name="connsiteY6" fmla="*/ 235931 h 32978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57862" h="3297836">
                <a:moveTo>
                  <a:pt x="112437" y="0"/>
                </a:moveTo>
                <a:lnTo>
                  <a:pt x="3257862" y="0"/>
                </a:lnTo>
                <a:lnTo>
                  <a:pt x="3257862" y="3195677"/>
                </a:lnTo>
                <a:lnTo>
                  <a:pt x="3061905" y="3246063"/>
                </a:lnTo>
                <a:cubicBezTo>
                  <a:pt x="2896015" y="3280009"/>
                  <a:pt x="2724253" y="3297836"/>
                  <a:pt x="2548328" y="3297836"/>
                </a:cubicBezTo>
                <a:cubicBezTo>
                  <a:pt x="1140925" y="3297836"/>
                  <a:pt x="0" y="2156911"/>
                  <a:pt x="0" y="749508"/>
                </a:cubicBezTo>
                <a:cubicBezTo>
                  <a:pt x="0" y="573583"/>
                  <a:pt x="17827" y="401821"/>
                  <a:pt x="51773" y="235931"/>
                </a:cubicBezTo>
                <a:close/>
              </a:path>
            </a:pathLst>
          </a:custGeom>
          <a:gradFill flip="none" rotWithShape="1">
            <a:gsLst>
              <a:gs pos="0">
                <a:schemeClr val="accent1">
                  <a:alpha val="80000"/>
                </a:schemeClr>
              </a:gs>
              <a:gs pos="74000">
                <a:schemeClr val="accent2">
                  <a:alpha val="0"/>
                </a:schemeClr>
              </a:gs>
            </a:gsLst>
            <a:path path="circle">
              <a:fillToRect l="100000" b="100000"/>
            </a:path>
            <a:tileRect t="-100000" r="-100000"/>
          </a:gradFill>
          <a:ln>
            <a:noFill/>
            <a:prstDash val="dash"/>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panose="00000500000000000000" charset="-122"/>
            </a:endParaRPr>
          </a:p>
        </p:txBody>
      </p:sp>
      <p:cxnSp>
        <p:nvCxnSpPr>
          <p:cNvPr id="3145729" name="直接连接符 10"/>
          <p:cNvCxnSpPr/>
          <p:nvPr>
            <p:custDataLst>
              <p:tags r:id="rId5"/>
            </p:custDataLst>
          </p:nvPr>
        </p:nvCxnSpPr>
        <p:spPr>
          <a:xfrm>
            <a:off x="1072515" y="3743015"/>
            <a:ext cx="7096760" cy="0"/>
          </a:xfrm>
          <a:prstGeom prst="line">
            <a:avLst/>
          </a:prstGeom>
          <a:ln>
            <a:gradFill>
              <a:gsLst>
                <a:gs pos="0">
                  <a:schemeClr val="accent1">
                    <a:alpha val="0"/>
                  </a:schemeClr>
                </a:gs>
                <a:gs pos="100000">
                  <a:schemeClr val="accent1"/>
                </a:gs>
              </a:gsLst>
              <a:lin ang="10800000" scaled="1"/>
            </a:gradFill>
          </a:ln>
        </p:spPr>
        <p:style>
          <a:lnRef idx="1">
            <a:schemeClr val="accent1"/>
          </a:lnRef>
          <a:fillRef idx="0">
            <a:schemeClr val="accent1"/>
          </a:fillRef>
          <a:effectRef idx="0">
            <a:schemeClr val="accent1"/>
          </a:effectRef>
          <a:fontRef idx="minor">
            <a:schemeClr val="tx1"/>
          </a:fontRef>
        </p:style>
      </p:cxnSp>
      <p:sp>
        <p:nvSpPr>
          <p:cNvPr id="1048672" name="椭圆 9"/>
          <p:cNvSpPr/>
          <p:nvPr>
            <p:custDataLst>
              <p:tags r:id="rId6"/>
            </p:custDataLst>
          </p:nvPr>
        </p:nvSpPr>
        <p:spPr>
          <a:xfrm flipH="1">
            <a:off x="1072515" y="4060190"/>
            <a:ext cx="754380" cy="756920"/>
          </a:xfrm>
          <a:prstGeom prst="ellipse">
            <a:avLst/>
          </a:prstGeom>
          <a:gradFill flip="none" rotWithShape="1">
            <a:gsLst>
              <a:gs pos="33000">
                <a:schemeClr val="accent2">
                  <a:alpha val="0"/>
                </a:schemeClr>
              </a:gs>
              <a:gs pos="100000">
                <a:schemeClr val="accent1"/>
              </a:gs>
            </a:gsLst>
            <a:lin ang="18900000" scaled="1"/>
          </a:gradFill>
          <a:ln>
            <a:no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600">
              <a:cs typeface="MiSans" panose="00000500000000000000" charset="-122"/>
            </a:endParaRPr>
          </a:p>
        </p:txBody>
      </p:sp>
      <p:sp>
        <p:nvSpPr>
          <p:cNvPr id="1048674" name="署名"/>
          <p:cNvSpPr txBox="1">
            <a:spLocks noGrp="1"/>
          </p:cNvSpPr>
          <p:nvPr>
            <p:ph type="body" idx="3"/>
            <p:custDataLst>
              <p:tags r:id="rId7"/>
            </p:custDataLst>
          </p:nvPr>
        </p:nvSpPr>
        <p:spPr>
          <a:xfrm>
            <a:off x="1414780" y="4227830"/>
            <a:ext cx="3572510" cy="421640"/>
          </a:xfrm>
          <a:prstGeom prst="rect">
            <a:avLst/>
          </a:prstGeom>
          <a:noFill/>
        </p:spPr>
        <p:txBody>
          <a:bodyPr wrap="square" lIns="0" tIns="0" rIns="0" bIns="0" rtlCol="0" anchor="ctr">
            <a:normAutofit/>
          </a:bodyPr>
          <a:lstStyle>
            <a:lvl1pPr marL="0" marR="0" lvl="0" algn="l" defTabSz="914400" rtl="0" eaLnBrk="1" fontAlgn="auto" latinLnBrk="0" hangingPunct="1">
              <a:lnSpc>
                <a:spcPct val="150000"/>
              </a:lnSpc>
              <a:buClrTx/>
              <a:buSzTx/>
              <a:buFontTx/>
              <a:buNone/>
              <a:defRPr kumimoji="0" lang="zh-CN" altLang="en-US" sz="1600" b="1" i="0" u="none" strike="noStrike" kern="1200" cap="none" spc="150" normalizeH="0" baseline="0" noProof="1">
                <a:gradFill>
                  <a:gsLst>
                    <a:gs pos="0">
                      <a:schemeClr val="accent1"/>
                    </a:gs>
                    <a:gs pos="100000">
                      <a:schemeClr val="accent2">
                        <a:lumMod val="75000"/>
                      </a:schemeClr>
                    </a:gs>
                  </a:gsLst>
                  <a:lin ang="0" scaled="0"/>
                </a:gradFill>
                <a:latin typeface="+mj-ea"/>
                <a:ea typeface="+mj-ea"/>
                <a:cs typeface="MiSans" panose="00000500000000000000" charset="-122"/>
                <a:sym typeface="+mn-ea"/>
              </a:defRPr>
            </a:lvl1pPr>
          </a:lstStyle>
          <a:p>
            <a:pPr lvl="0" algn="l">
              <a:lnSpc>
                <a:spcPct val="150000"/>
              </a:lnSpc>
              <a:buClrTx/>
              <a:buSzTx/>
              <a:buFontTx/>
            </a:pPr>
            <a:r>
              <a:rPr>
                <a:sym typeface="+mn-ea"/>
              </a:rPr>
              <a:t>单击此处编辑母版文本样式</a:t>
            </a:r>
            <a:endParaRPr>
              <a:sym typeface="+mn-ea"/>
            </a:endParaRPr>
          </a:p>
        </p:txBody>
      </p:sp>
      <p:sp>
        <p:nvSpPr>
          <p:cNvPr id="1048676" name="副标题"/>
          <p:cNvSpPr txBox="1">
            <a:spLocks noGrp="1"/>
          </p:cNvSpPr>
          <p:nvPr>
            <p:ph type="body" idx="2" hasCustomPrompt="1"/>
            <p:custDataLst>
              <p:tags r:id="rId8"/>
            </p:custDataLst>
          </p:nvPr>
        </p:nvSpPr>
        <p:spPr>
          <a:xfrm>
            <a:off x="1072515" y="1689735"/>
            <a:ext cx="9182100" cy="678180"/>
          </a:xfrm>
          <a:prstGeom prst="rect">
            <a:avLst/>
          </a:prstGeom>
          <a:noFill/>
        </p:spPr>
        <p:txBody>
          <a:bodyPr wrap="square" lIns="0" tIns="0" rIns="0" bIns="0" rtlCol="0" anchor="ctr">
            <a:normAutofit/>
          </a:bodyPr>
          <a:lstStyle>
            <a:lvl1pPr marL="0" marR="0" algn="l" defTabSz="914400" rtl="0" eaLnBrk="1" fontAlgn="auto" latinLnBrk="0" hangingPunct="1">
              <a:lnSpc>
                <a:spcPct val="100000"/>
              </a:lnSpc>
              <a:buClrTx/>
              <a:buSzTx/>
              <a:buFontTx/>
              <a:buNone/>
              <a:defRPr kumimoji="0" lang="zh-CN" altLang="en-US" sz="4000" b="1" i="0" u="none" strike="noStrike" kern="1200" cap="none" spc="300" normalizeH="0" baseline="0" noProof="1">
                <a:solidFill>
                  <a:schemeClr val="tx1">
                    <a:lumMod val="75000"/>
                    <a:lumOff val="25000"/>
                  </a:schemeClr>
                </a:solidFill>
                <a:latin typeface="+mj-ea"/>
                <a:ea typeface="+mj-ea"/>
                <a:cs typeface="MiSans" panose="00000500000000000000" charset="-122"/>
              </a:defRPr>
            </a:lvl1pPr>
          </a:lstStyle>
          <a:p>
            <a:pPr lvl="0" algn="l"/>
            <a:r>
              <a:rPr>
                <a:sym typeface="+mn-ea"/>
              </a:rPr>
              <a:t>单击此处编辑母版副标题样式</a:t>
            </a:r>
            <a:endParaRPr>
              <a:sym typeface="+mn-ea"/>
            </a:endParaRPr>
          </a:p>
        </p:txBody>
      </p:sp>
      <p:sp>
        <p:nvSpPr>
          <p:cNvPr id="1048678" name="标题"/>
          <p:cNvSpPr txBox="1">
            <a:spLocks noGrp="1"/>
          </p:cNvSpPr>
          <p:nvPr>
            <p:ph type="title" idx="1"/>
            <p:custDataLst>
              <p:tags r:id="rId9"/>
            </p:custDataLst>
          </p:nvPr>
        </p:nvSpPr>
        <p:spPr>
          <a:xfrm>
            <a:off x="1072515" y="2382520"/>
            <a:ext cx="9182100" cy="1182370"/>
          </a:xfrm>
          <a:prstGeom prst="rect">
            <a:avLst/>
          </a:prstGeom>
          <a:noFill/>
        </p:spPr>
        <p:txBody>
          <a:bodyPr wrap="square" lIns="0" tIns="0" rIns="0" bIns="0" rtlCol="0" anchor="ctr">
            <a:normAutofit/>
          </a:bodyPr>
          <a:lstStyle>
            <a:lvl1pPr marL="0" marR="0" algn="l" defTabSz="914400" rtl="0" eaLnBrk="1" fontAlgn="auto" latinLnBrk="0" hangingPunct="1">
              <a:lnSpc>
                <a:spcPct val="100000"/>
              </a:lnSpc>
              <a:buClrTx/>
              <a:buSzTx/>
              <a:buFontTx/>
              <a:buNone/>
              <a:defRPr kumimoji="0" lang="zh-CN" altLang="en-US" sz="6000" b="1" i="0" u="none" strike="noStrike" kern="1200" cap="none" spc="0" normalizeH="0" baseline="0" noProof="1">
                <a:gradFill>
                  <a:gsLst>
                    <a:gs pos="0">
                      <a:schemeClr val="accent1"/>
                    </a:gs>
                    <a:gs pos="100000">
                      <a:schemeClr val="accent2">
                        <a:lumMod val="75000"/>
                      </a:schemeClr>
                    </a:gs>
                  </a:gsLst>
                  <a:lin ang="0" scaled="1"/>
                </a:gradFill>
                <a:latin typeface="+mj-ea"/>
                <a:ea typeface="+mj-ea"/>
                <a:cs typeface="MiSans" panose="00000500000000000000" charset="-122"/>
                <a:sym typeface="+mn-ea"/>
              </a:defRPr>
            </a:lvl1pPr>
          </a:lstStyle>
          <a:p>
            <a:pPr lvl="0"/>
            <a:r>
              <a:rPr>
                <a:sym typeface="+mn-ea"/>
              </a:rPr>
              <a:t>单击此处编辑母版标题样式</a:t>
            </a:r>
            <a:endParaRPr>
              <a:sym typeface="+mn-ea"/>
            </a:endParaRPr>
          </a:p>
        </p:txBody>
      </p:sp>
      <p:sp>
        <p:nvSpPr>
          <p:cNvPr id="1048680" name="日期占位符 3"/>
          <p:cNvSpPr>
            <a:spLocks noGrp="1"/>
          </p:cNvSpPr>
          <p:nvPr>
            <p:ph type="dt" sz="half" idx="10"/>
            <p:custDataLst>
              <p:tags r:id="rId10"/>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682" name="页脚占位符 4"/>
          <p:cNvSpPr>
            <a:spLocks noGrp="1"/>
          </p:cNvSpPr>
          <p:nvPr>
            <p:ph type="ftr" sz="quarter" idx="11"/>
            <p:custDataLst>
              <p:tags r:id="rId11"/>
            </p:custDataLst>
          </p:nvPr>
        </p:nvSpPr>
        <p:spPr>
          <a:xfrm>
            <a:off x="4116000" y="6314400"/>
            <a:ext cx="3960000" cy="316800"/>
          </a:xfrm>
        </p:spPr>
        <p:txBody>
          <a:bodyPr/>
          <a:lstStyle/>
          <a:p>
            <a:endParaRPr lang="zh-CN" altLang="en-US"/>
          </a:p>
        </p:txBody>
      </p:sp>
      <p:sp>
        <p:nvSpPr>
          <p:cNvPr id="1048684" name="灯片编号占位符 5"/>
          <p:cNvSpPr>
            <a:spLocks noGrp="1"/>
          </p:cNvSpPr>
          <p:nvPr>
            <p:ph type="sldNum" sz="quarter" idx="12"/>
            <p:custDataLst>
              <p:tags r:id="rId12"/>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pic>
        <p:nvPicPr>
          <p:cNvPr id="2097157" name="图片 473" descr="图片包含 桌子, 香蕉, 盘子, 表面  描述已自动生成"/>
          <p:cNvPicPr>
            <a:picLocks noChangeAspect="1"/>
          </p:cNvPicPr>
          <p:nvPr>
            <p:custDataLst>
              <p:tags r:id="rId2"/>
            </p:custDataLst>
          </p:nvPr>
        </p:nvPicPr>
        <p:blipFill>
          <a:blip r:embed="rId1">
            <a:alphaModFix amt="18000"/>
          </a:blip>
          <a:srcRect r="299" b="43750"/>
          <a:stretch>
            <a:fillRect/>
          </a:stretch>
        </p:blipFill>
        <p:spPr>
          <a:xfrm flipH="1">
            <a:off x="1" y="0"/>
            <a:ext cx="12191999" cy="6858000"/>
          </a:xfrm>
          <a:custGeom>
            <a:gdLst>
              <a:gd name="connsiteX0" fmla="*/ 12191999 w 12191999"/>
              <a:gd name="connsiteY0" fmla="*/ 0 h 6858000"/>
              <a:gd name="connsiteX1" fmla="*/ 0 w 12191999"/>
              <a:gd name="connsiteY1" fmla="*/ 0 h 6858000"/>
              <a:gd name="connsiteX2" fmla="*/ 0 w 12191999"/>
              <a:gd name="connsiteY2" fmla="*/ 6858000 h 6858000"/>
              <a:gd name="connsiteX3" fmla="*/ 12191999 w 12191999"/>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1999" h="6858000">
                <a:moveTo>
                  <a:pt x="12191999" y="0"/>
                </a:moveTo>
                <a:lnTo>
                  <a:pt x="0" y="0"/>
                </a:lnTo>
                <a:lnTo>
                  <a:pt x="0" y="6858000"/>
                </a:lnTo>
                <a:lnTo>
                  <a:pt x="12191999" y="6858000"/>
                </a:lnTo>
                <a:close/>
              </a:path>
            </a:pathLst>
          </a:custGeom>
        </p:spPr>
      </p:pic>
      <p:sp>
        <p:nvSpPr>
          <p:cNvPr id="1048686" name="椭圆 470"/>
          <p:cNvSpPr/>
          <p:nvPr>
            <p:custDataLst>
              <p:tags r:id="rId3"/>
            </p:custDataLst>
          </p:nvPr>
        </p:nvSpPr>
        <p:spPr>
          <a:xfrm flipH="1">
            <a:off x="473710" y="427990"/>
            <a:ext cx="576580" cy="576580"/>
          </a:xfrm>
          <a:prstGeom prst="ellipse">
            <a:avLst/>
          </a:prstGeom>
          <a:gradFill flip="none" rotWithShape="1">
            <a:gsLst>
              <a:gs pos="33000">
                <a:schemeClr val="accent2">
                  <a:alpha val="0"/>
                </a:schemeClr>
              </a:gs>
              <a:gs pos="100000">
                <a:schemeClr val="accent1"/>
              </a:gs>
            </a:gsLst>
            <a:lin ang="18900000" scaled="1"/>
          </a:gradFill>
          <a:ln>
            <a:no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panose="00000500000000000000" charset="-122"/>
            </a:endParaRPr>
          </a:p>
        </p:txBody>
      </p:sp>
      <p:sp>
        <p:nvSpPr>
          <p:cNvPr id="1048688" name="正文"/>
          <p:cNvSpPr txBox="1">
            <a:spLocks noGrp="1"/>
          </p:cNvSpPr>
          <p:nvPr>
            <p:ph idx="2"/>
            <p:custDataLst>
              <p:tags r:id="rId4"/>
            </p:custDataLst>
          </p:nvPr>
        </p:nvSpPr>
        <p:spPr>
          <a:xfrm>
            <a:off x="608400" y="1490400"/>
            <a:ext cx="10969200" cy="4759200"/>
          </a:xfrm>
          <a:prstGeom prst="rect">
            <a:avLst/>
          </a:prstGeom>
        </p:spPr>
        <p:txBody>
          <a:bodyPr vert="horz" lIns="91440" tIns="45720" rIns="91440" bIns="45720" rtlCol="0">
            <a:normAutofit/>
          </a:bodyPr>
          <a:lstStyle>
            <a:lvl1pPr>
              <a:defRPr>
                <a:sym typeface="+mn-ea"/>
              </a:defRPr>
            </a:lvl1pPr>
            <a:lvl2pPr>
              <a:defRPr>
                <a:sym typeface="+mn-ea"/>
              </a:defRPr>
            </a:lvl2pPr>
            <a:lvl3pPr>
              <a:defRPr>
                <a:sym typeface="+mn-ea"/>
              </a:defRPr>
            </a:lvl3pPr>
            <a:lvl4pPr>
              <a:defRPr>
                <a:sym typeface="+mn-ea"/>
              </a:defRPr>
            </a:lvl4pPr>
            <a:lvl5pPr>
              <a:defRPr>
                <a:sym typeface="+mn-ea"/>
              </a:defRPr>
            </a:lvl5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690" name="标题"/>
          <p:cNvSpPr txBox="1">
            <a:spLocks noGrp="1"/>
          </p:cNvSpPr>
          <p:nvPr>
            <p:ph type="title" idx="1"/>
            <p:custDataLst>
              <p:tags r:id="rId5"/>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1" i="0" u="none" strike="noStrike" kern="1200" cap="none" spc="300" normalizeH="0" baseline="0" noProof="1">
                <a:ln>
                  <a:noFill/>
                  <a:prstDash val="sysDot"/>
                </a:ln>
                <a:gradFill>
                  <a:gsLst>
                    <a:gs pos="0">
                      <a:schemeClr val="accent1"/>
                    </a:gs>
                    <a:gs pos="100000">
                      <a:schemeClr val="accent2">
                        <a:lumMod val="75000"/>
                      </a:schemeClr>
                    </a:gs>
                  </a:gsLst>
                  <a:lin ang="0" scaled="0"/>
                </a:gradFill>
                <a:latin typeface="+mj-ea"/>
                <a:ea typeface="+mj-ea"/>
                <a:cs typeface="MiSans" panose="00000500000000000000" charset="-122"/>
              </a:defRPr>
            </a:lvl1pPr>
          </a:lstStyle>
          <a:p>
            <a:pPr lvl="0"/>
            <a:r>
              <a:rPr>
                <a:sym typeface="+mn-ea"/>
              </a:rPr>
              <a:t>单击此处编辑母版标题样式</a:t>
            </a:r>
            <a:endParaRPr>
              <a:sym typeface="+mn-ea"/>
            </a:endParaRPr>
          </a:p>
        </p:txBody>
      </p:sp>
      <p:sp>
        <p:nvSpPr>
          <p:cNvPr id="1048692" name="日期占位符 3"/>
          <p:cNvSpPr>
            <a:spLocks noGrp="1"/>
          </p:cNvSpPr>
          <p:nvPr>
            <p:ph type="dt" sz="half" idx="10"/>
            <p:custDataLst>
              <p:tags r:id="rId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694" name="页脚占位符 4"/>
          <p:cNvSpPr>
            <a:spLocks noGrp="1"/>
          </p:cNvSpPr>
          <p:nvPr>
            <p:ph type="ftr" sz="quarter" idx="11"/>
            <p:custDataLst>
              <p:tags r:id="rId7"/>
            </p:custDataLst>
          </p:nvPr>
        </p:nvSpPr>
        <p:spPr>
          <a:xfrm>
            <a:off x="4116000" y="6314400"/>
            <a:ext cx="3960000" cy="316800"/>
          </a:xfrm>
        </p:spPr>
        <p:txBody>
          <a:bodyPr/>
          <a:lstStyle/>
          <a:p>
            <a:endParaRPr lang="zh-CN" altLang="en-US"/>
          </a:p>
        </p:txBody>
      </p:sp>
      <p:sp>
        <p:nvSpPr>
          <p:cNvPr id="1048696" name="灯片编号占位符 5"/>
          <p:cNvSpPr>
            <a:spLocks noGrp="1"/>
          </p:cNvSpPr>
          <p:nvPr>
            <p:ph type="sldNum" sz="quarter" idx="12"/>
            <p:custDataLst>
              <p:tags r:id="rId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bg>
      <p:bgPr>
        <a:solidFill>
          <a:schemeClr val="bg1"/>
        </a:solidFill>
        <a:effectLst/>
      </p:bgPr>
    </p:bg>
    <p:spTree>
      <p:nvGrpSpPr>
        <p:cNvPr id="37" name=""/>
        <p:cNvGrpSpPr/>
        <p:nvPr/>
      </p:nvGrpSpPr>
      <p:grpSpPr>
        <a:xfrm>
          <a:off x="0" y="0"/>
          <a:ext cx="0" cy="0"/>
        </a:xfrm>
      </p:grpSpPr>
      <p:pic>
        <p:nvPicPr>
          <p:cNvPr id="2097159" name="VCG41N607742010" descr="图片包含 桌子, 香蕉, 盘子, 表面  描述已自动生成"/>
          <p:cNvPicPr>
            <a:picLocks noChangeAspect="1"/>
          </p:cNvPicPr>
          <p:nvPr>
            <p:custDataLst>
              <p:tags r:id="rId2"/>
            </p:custDataLst>
          </p:nvPr>
        </p:nvPicPr>
        <p:blipFill>
          <a:blip r:embed="rId1">
            <a:alphaModFix amt="18000"/>
          </a:blip>
          <a:srcRect r="299" b="43750"/>
          <a:stretch>
            <a:fillRect/>
          </a:stretch>
        </p:blipFill>
        <p:spPr>
          <a:xfrm flipH="1">
            <a:off x="1" y="0"/>
            <a:ext cx="12191999" cy="6858000"/>
          </a:xfrm>
          <a:custGeom>
            <a:gdLst>
              <a:gd name="connsiteX0" fmla="*/ 12191999 w 12191999"/>
              <a:gd name="connsiteY0" fmla="*/ 0 h 6858000"/>
              <a:gd name="connsiteX1" fmla="*/ 0 w 12191999"/>
              <a:gd name="connsiteY1" fmla="*/ 0 h 6858000"/>
              <a:gd name="connsiteX2" fmla="*/ 0 w 12191999"/>
              <a:gd name="connsiteY2" fmla="*/ 6858000 h 6858000"/>
              <a:gd name="connsiteX3" fmla="*/ 12191999 w 12191999"/>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1999" h="6858000">
                <a:moveTo>
                  <a:pt x="12191999" y="0"/>
                </a:moveTo>
                <a:lnTo>
                  <a:pt x="0" y="0"/>
                </a:lnTo>
                <a:lnTo>
                  <a:pt x="0" y="6858000"/>
                </a:lnTo>
                <a:lnTo>
                  <a:pt x="12191999" y="6858000"/>
                </a:lnTo>
                <a:close/>
              </a:path>
            </a:pathLst>
          </a:custGeom>
        </p:spPr>
      </p:pic>
      <p:sp>
        <p:nvSpPr>
          <p:cNvPr id="1048698" name="椭圆 9"/>
          <p:cNvSpPr/>
          <p:nvPr>
            <p:custDataLst>
              <p:tags r:id="rId3"/>
            </p:custDataLst>
          </p:nvPr>
        </p:nvSpPr>
        <p:spPr>
          <a:xfrm>
            <a:off x="83345" y="1993155"/>
            <a:ext cx="1366360" cy="1366360"/>
          </a:xfrm>
          <a:prstGeom prst="ellipse">
            <a:avLst/>
          </a:prstGeom>
          <a:gradFill flip="none" rotWithShape="1">
            <a:gsLst>
              <a:gs pos="0">
                <a:schemeClr val="accent1">
                  <a:alpha val="40000"/>
                </a:schemeClr>
              </a:gs>
              <a:gs pos="46000">
                <a:schemeClr val="accent1">
                  <a:alpha val="20000"/>
                </a:schemeClr>
              </a:gs>
              <a:gs pos="100000">
                <a:schemeClr val="accent1">
                  <a:alpha val="0"/>
                </a:schemeClr>
              </a:gs>
            </a:gsLst>
            <a:path path="shap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panose="00000500000000000000" charset="-122"/>
            </a:endParaRPr>
          </a:p>
        </p:txBody>
      </p:sp>
      <p:sp>
        <p:nvSpPr>
          <p:cNvPr id="1048700" name="任意多边形: 形状 21"/>
          <p:cNvSpPr/>
          <p:nvPr>
            <p:custDataLst>
              <p:tags r:id="rId4"/>
            </p:custDataLst>
          </p:nvPr>
        </p:nvSpPr>
        <p:spPr>
          <a:xfrm>
            <a:off x="8934138" y="0"/>
            <a:ext cx="3257862" cy="3297836"/>
          </a:xfrm>
          <a:custGeom>
            <a:gdLst>
              <a:gd name="connsiteX0" fmla="*/ 112437 w 3257862"/>
              <a:gd name="connsiteY0" fmla="*/ 0 h 3297836"/>
              <a:gd name="connsiteX1" fmla="*/ 3257862 w 3257862"/>
              <a:gd name="connsiteY1" fmla="*/ 0 h 3297836"/>
              <a:gd name="connsiteX2" fmla="*/ 3257862 w 3257862"/>
              <a:gd name="connsiteY2" fmla="*/ 3195677 h 3297836"/>
              <a:gd name="connsiteX3" fmla="*/ 3061905 w 3257862"/>
              <a:gd name="connsiteY3" fmla="*/ 3246063 h 3297836"/>
              <a:gd name="connsiteX4" fmla="*/ 2548328 w 3257862"/>
              <a:gd name="connsiteY4" fmla="*/ 3297836 h 3297836"/>
              <a:gd name="connsiteX5" fmla="*/ 0 w 3257862"/>
              <a:gd name="connsiteY5" fmla="*/ 749508 h 3297836"/>
              <a:gd name="connsiteX6" fmla="*/ 51773 w 3257862"/>
              <a:gd name="connsiteY6" fmla="*/ 235931 h 32978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57862" h="3297836">
                <a:moveTo>
                  <a:pt x="112437" y="0"/>
                </a:moveTo>
                <a:lnTo>
                  <a:pt x="3257862" y="0"/>
                </a:lnTo>
                <a:lnTo>
                  <a:pt x="3257862" y="3195677"/>
                </a:lnTo>
                <a:lnTo>
                  <a:pt x="3061905" y="3246063"/>
                </a:lnTo>
                <a:cubicBezTo>
                  <a:pt x="2896015" y="3280009"/>
                  <a:pt x="2724253" y="3297836"/>
                  <a:pt x="2548328" y="3297836"/>
                </a:cubicBezTo>
                <a:cubicBezTo>
                  <a:pt x="1140925" y="3297836"/>
                  <a:pt x="0" y="2156911"/>
                  <a:pt x="0" y="749508"/>
                </a:cubicBezTo>
                <a:cubicBezTo>
                  <a:pt x="0" y="573583"/>
                  <a:pt x="17827" y="401821"/>
                  <a:pt x="51773" y="235931"/>
                </a:cubicBezTo>
                <a:close/>
              </a:path>
            </a:pathLst>
          </a:custGeom>
          <a:gradFill flip="none" rotWithShape="1">
            <a:gsLst>
              <a:gs pos="0">
                <a:schemeClr val="accent1">
                  <a:alpha val="80000"/>
                </a:schemeClr>
              </a:gs>
              <a:gs pos="74000">
                <a:schemeClr val="accent2">
                  <a:alpha val="0"/>
                </a:schemeClr>
              </a:gs>
            </a:gsLst>
            <a:path path="circle">
              <a:fillToRect l="100000" b="100000"/>
            </a:path>
            <a:tileRect t="-100000" r="-100000"/>
          </a:gradFill>
          <a:ln>
            <a:noFill/>
            <a:prstDash val="dash"/>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panose="00000500000000000000" charset="-122"/>
            </a:endParaRPr>
          </a:p>
        </p:txBody>
      </p:sp>
      <p:sp>
        <p:nvSpPr>
          <p:cNvPr id="1048702" name="任意多边形: 形状 6"/>
          <p:cNvSpPr/>
          <p:nvPr>
            <p:custDataLst>
              <p:tags r:id="rId5"/>
            </p:custDataLst>
          </p:nvPr>
        </p:nvSpPr>
        <p:spPr>
          <a:xfrm>
            <a:off x="5598795" y="1024890"/>
            <a:ext cx="6269355" cy="4618990"/>
          </a:xfrm>
          <a:custGeom>
            <a:gdLst>
              <a:gd name="connsiteX0" fmla="*/ 323492 w 6269502"/>
              <a:gd name="connsiteY0" fmla="*/ 0 h 3591920"/>
              <a:gd name="connsiteX1" fmla="*/ 5946010 w 6269502"/>
              <a:gd name="connsiteY1" fmla="*/ 0 h 3591920"/>
              <a:gd name="connsiteX2" fmla="*/ 6269502 w 6269502"/>
              <a:gd name="connsiteY2" fmla="*/ 323492 h 3591920"/>
              <a:gd name="connsiteX3" fmla="*/ 6269502 w 6269502"/>
              <a:gd name="connsiteY3" fmla="*/ 3267654 h 3591920"/>
              <a:gd name="connsiteX4" fmla="*/ 6006409 w 6269502"/>
              <a:gd name="connsiteY4" fmla="*/ 3590459 h 3591920"/>
              <a:gd name="connsiteX5" fmla="*/ 5991917 w 6269502"/>
              <a:gd name="connsiteY5" fmla="*/ 3591920 h 3591920"/>
              <a:gd name="connsiteX6" fmla="*/ 5991917 w 6269502"/>
              <a:gd name="connsiteY6" fmla="*/ 1196144 h 3591920"/>
              <a:gd name="connsiteX7" fmla="*/ 5667969 w 6269502"/>
              <a:gd name="connsiteY7" fmla="*/ 872196 h 3591920"/>
              <a:gd name="connsiteX8" fmla="*/ 0 w 6269502"/>
              <a:gd name="connsiteY8" fmla="*/ 872196 h 3591920"/>
              <a:gd name="connsiteX9" fmla="*/ 0 w 6269502"/>
              <a:gd name="connsiteY9" fmla="*/ 323492 h 3591920"/>
              <a:gd name="connsiteX10" fmla="*/ 323492 w 6269502"/>
              <a:gd name="connsiteY10" fmla="*/ 0 h 359192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269502" h="3591920">
                <a:moveTo>
                  <a:pt x="323492" y="0"/>
                </a:moveTo>
                <a:lnTo>
                  <a:pt x="5946010" y="0"/>
                </a:lnTo>
                <a:cubicBezTo>
                  <a:pt x="6124670" y="0"/>
                  <a:pt x="6269502" y="144832"/>
                  <a:pt x="6269502" y="323492"/>
                </a:cubicBezTo>
                <a:lnTo>
                  <a:pt x="6269502" y="3267654"/>
                </a:lnTo>
                <a:cubicBezTo>
                  <a:pt x="6269502" y="3426884"/>
                  <a:pt x="6156555" y="3559734"/>
                  <a:pt x="6006409" y="3590459"/>
                </a:cubicBezTo>
                <a:lnTo>
                  <a:pt x="5991917" y="3591920"/>
                </a:lnTo>
                <a:lnTo>
                  <a:pt x="5991917" y="1196144"/>
                </a:lnTo>
                <a:cubicBezTo>
                  <a:pt x="5991917" y="1017232"/>
                  <a:pt x="5846881" y="872196"/>
                  <a:pt x="5667969" y="872196"/>
                </a:cubicBezTo>
                <a:lnTo>
                  <a:pt x="0" y="872196"/>
                </a:lnTo>
                <a:lnTo>
                  <a:pt x="0" y="323492"/>
                </a:lnTo>
                <a:cubicBezTo>
                  <a:pt x="0" y="144832"/>
                  <a:pt x="144832" y="0"/>
                  <a:pt x="323492" y="0"/>
                </a:cubicBezTo>
                <a:close/>
              </a:path>
            </a:pathLst>
          </a:custGeom>
          <a:gradFill flip="none" rotWithShape="1">
            <a:gsLst>
              <a:gs pos="0">
                <a:schemeClr val="accent1"/>
              </a:gs>
              <a:gs pos="100000">
                <a:schemeClr val="accent2"/>
              </a:gs>
            </a:gsLst>
            <a:lin ang="2700000" scaled="1"/>
          </a:gradFill>
          <a:ln w="19050">
            <a:noFill/>
            <a:prstDash val="solid"/>
          </a:ln>
          <a:effectLst>
            <a:outerShdw blurRad="190500" dist="38100" dir="2700000" algn="tl" rotWithShape="0">
              <a:schemeClr val="accent1">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panose="00000500000000000000" charset="-122"/>
            </a:endParaRPr>
          </a:p>
        </p:txBody>
      </p:sp>
      <p:sp>
        <p:nvSpPr>
          <p:cNvPr id="1048704" name="矩形: 圆顶角 3"/>
          <p:cNvSpPr/>
          <p:nvPr>
            <p:custDataLst>
              <p:tags r:id="rId6"/>
            </p:custDataLst>
          </p:nvPr>
        </p:nvSpPr>
        <p:spPr>
          <a:xfrm>
            <a:off x="611505" y="2363470"/>
            <a:ext cx="10979785" cy="3766185"/>
          </a:xfrm>
          <a:prstGeom prst="round2SameRect">
            <a:avLst>
              <a:gd name="adj1" fmla="val 8602"/>
              <a:gd name="adj2" fmla="val 9160"/>
            </a:avLst>
          </a:prstGeom>
          <a:solidFill>
            <a:schemeClr val="bg1">
              <a:alpha val="76000"/>
            </a:schemeClr>
          </a:solidFill>
          <a:ln w="19050">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panose="00000500000000000000" charset="-122"/>
            </a:endParaRPr>
          </a:p>
        </p:txBody>
      </p:sp>
      <p:sp>
        <p:nvSpPr>
          <p:cNvPr id="1048706" name="副标题"/>
          <p:cNvSpPr txBox="1">
            <a:spLocks noGrp="1"/>
          </p:cNvSpPr>
          <p:nvPr>
            <p:ph type="body" idx="2" hasCustomPrompt="1"/>
            <p:custDataLst>
              <p:tags r:id="rId7"/>
            </p:custDataLst>
          </p:nvPr>
        </p:nvSpPr>
        <p:spPr>
          <a:xfrm>
            <a:off x="6089015" y="1332230"/>
            <a:ext cx="5139690" cy="937895"/>
          </a:xfrm>
          <a:prstGeom prst="rect">
            <a:avLst/>
          </a:prstGeom>
          <a:noFill/>
        </p:spPr>
        <p:txBody>
          <a:bodyPr wrap="square" lIns="0" tIns="0" rIns="0" bIns="0" rtlCol="0" anchor="ctr">
            <a:normAutofit/>
          </a:bodyPr>
          <a:lstStyle>
            <a:lvl1pPr marL="0" marR="0" algn="l" defTabSz="914400" rtl="0" eaLnBrk="1" fontAlgn="auto" latinLnBrk="0" hangingPunct="1">
              <a:lnSpc>
                <a:spcPct val="100000"/>
              </a:lnSpc>
              <a:buClrTx/>
              <a:buSzTx/>
              <a:buFontTx/>
              <a:buNone/>
              <a:defRPr kumimoji="0" lang="en-US" altLang="zh-CN" sz="6000" b="1" i="0" u="none" strike="noStrike" kern="1200" cap="none" spc="300" normalizeH="0" baseline="0" noProof="1">
                <a:gradFill>
                  <a:gsLst>
                    <a:gs pos="0">
                      <a:schemeClr val="bg1"/>
                    </a:gs>
                    <a:gs pos="85000">
                      <a:schemeClr val="bg1">
                        <a:alpha val="0"/>
                      </a:schemeClr>
                    </a:gs>
                  </a:gsLst>
                  <a:lin ang="5400000" scaled="0"/>
                </a:gradFill>
                <a:latin typeface="+mj-ea"/>
                <a:ea typeface="+mj-ea"/>
                <a:cs typeface="MiSans" panose="00000500000000000000" charset="-122"/>
              </a:defRPr>
            </a:lvl1pPr>
          </a:lstStyle>
          <a:p>
            <a:pPr lvl="0" algn="l"/>
            <a:r>
              <a:rPr err="1">
                <a:sym typeface="+mn-ea"/>
              </a:rPr>
              <a:t>编辑副标题</a:t>
            </a:r>
            <a:endParaRPr>
              <a:sym typeface="+mn-ea"/>
            </a:endParaRPr>
          </a:p>
        </p:txBody>
      </p:sp>
      <p:sp>
        <p:nvSpPr>
          <p:cNvPr id="1048708" name="标题"/>
          <p:cNvSpPr txBox="1">
            <a:spLocks noGrp="1"/>
          </p:cNvSpPr>
          <p:nvPr>
            <p:ph type="title" idx="1" hasCustomPrompt="1"/>
            <p:custDataLst>
              <p:tags r:id="rId8"/>
            </p:custDataLst>
          </p:nvPr>
        </p:nvSpPr>
        <p:spPr>
          <a:xfrm>
            <a:off x="681355" y="810260"/>
            <a:ext cx="2527935" cy="1366520"/>
          </a:xfrm>
          <a:prstGeom prst="rect">
            <a:avLst/>
          </a:prstGeom>
          <a:noFill/>
        </p:spPr>
        <p:txBody>
          <a:bodyPr wrap="square" lIns="0" tIns="0" rIns="0" bIns="0" rtlCol="0" anchor="ctr">
            <a:normAutofit/>
          </a:bodyPr>
          <a:lstStyle>
            <a:lvl1pPr marL="0" marR="0" algn="l" defTabSz="914400" rtl="0" eaLnBrk="1" fontAlgn="auto" latinLnBrk="0" hangingPunct="1">
              <a:lnSpc>
                <a:spcPct val="100000"/>
              </a:lnSpc>
              <a:buClrTx/>
              <a:buSzTx/>
              <a:buFontTx/>
              <a:buNone/>
              <a:defRPr kumimoji="0" lang="zh-CN" altLang="en-US" sz="6600" b="1" i="0" u="none" strike="noStrike" kern="1200" cap="none" spc="300" normalizeH="0" baseline="0" noProof="1">
                <a:solidFill>
                  <a:schemeClr val="tx1">
                    <a:lumMod val="85000"/>
                    <a:lumOff val="15000"/>
                  </a:schemeClr>
                </a:solidFill>
                <a:latin typeface="+mj-ea"/>
                <a:ea typeface="+mj-ea"/>
                <a:cs typeface="+mj-ea"/>
              </a:defRPr>
            </a:lvl1pPr>
          </a:lstStyle>
          <a:p>
            <a:pPr lvl="0"/>
            <a:r>
              <a:rPr>
                <a:sym typeface="+mn-ea"/>
              </a:rPr>
              <a:t>标题</a:t>
            </a:r>
            <a:endParaRPr>
              <a:sym typeface="+mn-ea"/>
            </a:endParaRPr>
          </a:p>
        </p:txBody>
      </p:sp>
      <p:sp>
        <p:nvSpPr>
          <p:cNvPr id="1048710" name="日期占位符 2"/>
          <p:cNvSpPr>
            <a:spLocks noGrp="1"/>
          </p:cNvSpPr>
          <p:nvPr>
            <p:ph type="dt" sz="half" idx="10"/>
            <p:custDataLst>
              <p:tags r:id="rId9"/>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12" name="页脚占位符 3"/>
          <p:cNvSpPr>
            <a:spLocks noGrp="1"/>
          </p:cNvSpPr>
          <p:nvPr>
            <p:ph type="ftr" sz="quarter" idx="11"/>
            <p:custDataLst>
              <p:tags r:id="rId10"/>
            </p:custDataLst>
          </p:nvPr>
        </p:nvSpPr>
        <p:spPr>
          <a:xfrm>
            <a:off x="4116000" y="6314400"/>
            <a:ext cx="3960000" cy="316800"/>
          </a:xfrm>
        </p:spPr>
        <p:txBody>
          <a:bodyPr/>
          <a:lstStyle/>
          <a:p>
            <a:endParaRPr lang="zh-CN" altLang="en-US"/>
          </a:p>
        </p:txBody>
      </p:sp>
      <p:sp>
        <p:nvSpPr>
          <p:cNvPr id="1048714" name="灯片编号占位符 4"/>
          <p:cNvSpPr>
            <a:spLocks noGrp="1"/>
          </p:cNvSpPr>
          <p:nvPr>
            <p:ph type="sldNum" sz="quarter" idx="12"/>
            <p:custDataLst>
              <p:tags r:id="rId11"/>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pic>
        <p:nvPicPr>
          <p:cNvPr id="2097161" name="图片 10" descr="图片包含 桌子, 香蕉, 盘子, 表面  描述已自动生成"/>
          <p:cNvPicPr>
            <a:picLocks noChangeAspect="1"/>
          </p:cNvPicPr>
          <p:nvPr>
            <p:custDataLst>
              <p:tags r:id="rId2"/>
            </p:custDataLst>
          </p:nvPr>
        </p:nvPicPr>
        <p:blipFill>
          <a:blip r:embed="rId1">
            <a:alphaModFix amt="18000"/>
          </a:blip>
          <a:srcRect l="299" b="43750"/>
          <a:stretch>
            <a:fillRect/>
          </a:stretch>
        </p:blipFill>
        <p:spPr>
          <a:xfrm>
            <a:off x="0" y="0"/>
            <a:ext cx="12192000" cy="6858000"/>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1048716" name="椭圆 9"/>
          <p:cNvSpPr/>
          <p:nvPr>
            <p:custDataLst>
              <p:tags r:id="rId3"/>
            </p:custDataLst>
          </p:nvPr>
        </p:nvSpPr>
        <p:spPr>
          <a:xfrm>
            <a:off x="8440506" y="1648918"/>
            <a:ext cx="1366360" cy="1366360"/>
          </a:xfrm>
          <a:prstGeom prst="ellipse">
            <a:avLst/>
          </a:prstGeom>
          <a:gradFill flip="none" rotWithShape="1">
            <a:gsLst>
              <a:gs pos="0">
                <a:schemeClr val="accent1">
                  <a:alpha val="20000"/>
                </a:schemeClr>
              </a:gs>
              <a:gs pos="100000">
                <a:schemeClr val="accent1">
                  <a:alpha val="0"/>
                </a:schemeClr>
              </a:gs>
            </a:gsLst>
            <a:path path="shap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panose="00000500000000000000" charset="-122"/>
            </a:endParaRPr>
          </a:p>
        </p:txBody>
      </p:sp>
      <p:sp>
        <p:nvSpPr>
          <p:cNvPr id="1048718" name="任意多边形: 形状 3"/>
          <p:cNvSpPr/>
          <p:nvPr>
            <p:custDataLst>
              <p:tags r:id="rId4"/>
            </p:custDataLst>
          </p:nvPr>
        </p:nvSpPr>
        <p:spPr>
          <a:xfrm flipH="1">
            <a:off x="1" y="0"/>
            <a:ext cx="3221349" cy="3297836"/>
          </a:xfrm>
          <a:custGeom>
            <a:gdLst>
              <a:gd name="connsiteX0" fmla="*/ 3221349 w 3221349"/>
              <a:gd name="connsiteY0" fmla="*/ 0 h 3297836"/>
              <a:gd name="connsiteX1" fmla="*/ 112437 w 3221349"/>
              <a:gd name="connsiteY1" fmla="*/ 0 h 3297836"/>
              <a:gd name="connsiteX2" fmla="*/ 51773 w 3221349"/>
              <a:gd name="connsiteY2" fmla="*/ 235931 h 3297836"/>
              <a:gd name="connsiteX3" fmla="*/ 0 w 3221349"/>
              <a:gd name="connsiteY3" fmla="*/ 749508 h 3297836"/>
              <a:gd name="connsiteX4" fmla="*/ 2548328 w 3221349"/>
              <a:gd name="connsiteY4" fmla="*/ 3297836 h 3297836"/>
              <a:gd name="connsiteX5" fmla="*/ 3061905 w 3221349"/>
              <a:gd name="connsiteY5" fmla="*/ 3246063 h 3297836"/>
              <a:gd name="connsiteX6" fmla="*/ 3221349 w 3221349"/>
              <a:gd name="connsiteY6" fmla="*/ 3205066 h 32978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21349" h="3297836">
                <a:moveTo>
                  <a:pt x="3221349" y="0"/>
                </a:moveTo>
                <a:lnTo>
                  <a:pt x="112437" y="0"/>
                </a:lnTo>
                <a:lnTo>
                  <a:pt x="51773" y="235931"/>
                </a:lnTo>
                <a:cubicBezTo>
                  <a:pt x="17827" y="401821"/>
                  <a:pt x="0" y="573583"/>
                  <a:pt x="0" y="749508"/>
                </a:cubicBezTo>
                <a:cubicBezTo>
                  <a:pt x="0" y="2156911"/>
                  <a:pt x="1140925" y="3297836"/>
                  <a:pt x="2548328" y="3297836"/>
                </a:cubicBezTo>
                <a:cubicBezTo>
                  <a:pt x="2724253" y="3297836"/>
                  <a:pt x="2896015" y="3280009"/>
                  <a:pt x="3061905" y="3246063"/>
                </a:cubicBezTo>
                <a:lnTo>
                  <a:pt x="3221349" y="3205066"/>
                </a:lnTo>
                <a:close/>
              </a:path>
            </a:pathLst>
          </a:custGeom>
          <a:gradFill flip="none" rotWithShape="1">
            <a:gsLst>
              <a:gs pos="0">
                <a:schemeClr val="accent1">
                  <a:alpha val="80000"/>
                </a:schemeClr>
              </a:gs>
              <a:gs pos="74000">
                <a:schemeClr val="accent2">
                  <a:alpha val="0"/>
                </a:schemeClr>
              </a:gs>
            </a:gsLst>
            <a:path path="circle">
              <a:fillToRect l="100000" b="100000"/>
            </a:path>
            <a:tileRect t="-100000" r="-100000"/>
          </a:gradFill>
          <a:ln>
            <a:noFill/>
            <a:prstDash val="dash"/>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panose="00000500000000000000" charset="-122"/>
            </a:endParaRPr>
          </a:p>
        </p:txBody>
      </p:sp>
      <p:sp>
        <p:nvSpPr>
          <p:cNvPr id="1048720" name="节编号"/>
          <p:cNvSpPr txBox="1">
            <a:spLocks noGrp="1"/>
          </p:cNvSpPr>
          <p:nvPr>
            <p:ph type="body" idx="2" hasCustomPrompt="1"/>
            <p:custDataLst>
              <p:tags r:id="rId5"/>
            </p:custDataLst>
          </p:nvPr>
        </p:nvSpPr>
        <p:spPr>
          <a:xfrm>
            <a:off x="2140585" y="2085340"/>
            <a:ext cx="2395220" cy="2519680"/>
          </a:xfrm>
          <a:prstGeom prst="rect">
            <a:avLst/>
          </a:prstGeom>
          <a:noFill/>
        </p:spPr>
        <p:txBody>
          <a:bodyPr wrap="square" lIns="0" tIns="0" rIns="0" bIns="0" rtlCol="0" anchor="ctr" anchorCtr="0">
            <a:normAutofit/>
          </a:bodyPr>
          <a:lstStyle>
            <a:lvl1pPr marL="0" marR="0" algn="ctr" defTabSz="914400" rtl="0" eaLnBrk="1" fontAlgn="auto" latinLnBrk="0" hangingPunct="1">
              <a:lnSpc>
                <a:spcPct val="100000"/>
              </a:lnSpc>
              <a:buClrTx/>
              <a:buSzTx/>
              <a:buFontTx/>
              <a:buNone/>
              <a:defRPr kumimoji="0" lang="en-US" altLang="zh-CN" sz="8000" b="1" i="0" u="none" strike="noStrike" kern="1200" cap="none" spc="300" normalizeH="0" baseline="0" noProof="1">
                <a:gradFill>
                  <a:gsLst>
                    <a:gs pos="0">
                      <a:schemeClr val="accent1">
                        <a:alpha val="0"/>
                      </a:schemeClr>
                    </a:gs>
                    <a:gs pos="77000">
                      <a:schemeClr val="accent2">
                        <a:alpha val="56000"/>
                      </a:schemeClr>
                    </a:gs>
                  </a:gsLst>
                  <a:lin ang="0" scaled="0"/>
                </a:gradFill>
                <a:latin typeface="+mj-ea"/>
                <a:ea typeface="+mj-ea"/>
                <a:cs typeface="MiSans" panose="00000500000000000000" charset="-122"/>
              </a:defRPr>
            </a:lvl1pPr>
          </a:lstStyle>
          <a:p>
            <a:pPr lvl="0" algn="ctr"/>
            <a:r>
              <a:rPr err="1">
                <a:sym typeface="+mn-ea"/>
              </a:rPr>
              <a:t>编号</a:t>
            </a:r>
            <a:endParaRPr>
              <a:sym typeface="+mn-ea"/>
            </a:endParaRPr>
          </a:p>
        </p:txBody>
      </p:sp>
      <p:sp>
        <p:nvSpPr>
          <p:cNvPr id="1048722" name="标题"/>
          <p:cNvSpPr txBox="1">
            <a:spLocks noGrp="1"/>
          </p:cNvSpPr>
          <p:nvPr>
            <p:ph type="title" idx="1" hasCustomPrompt="1"/>
            <p:custDataLst>
              <p:tags r:id="rId6"/>
            </p:custDataLst>
          </p:nvPr>
        </p:nvSpPr>
        <p:spPr>
          <a:xfrm>
            <a:off x="4757420" y="2085340"/>
            <a:ext cx="5833110" cy="2520315"/>
          </a:xfrm>
          <a:prstGeom prst="rect">
            <a:avLst/>
          </a:prstGeom>
          <a:noFill/>
        </p:spPr>
        <p:txBody>
          <a:bodyPr wrap="square" lIns="0" tIns="0" rIns="0" bIns="0" rtlCol="0" anchor="ctr">
            <a:noAutofit/>
          </a:bodyPr>
          <a:lstStyle>
            <a:lvl1pPr marL="0" marR="0" algn="l" defTabSz="914400" rtl="0" eaLnBrk="1" fontAlgn="auto" latinLnBrk="0" hangingPunct="1">
              <a:lnSpc>
                <a:spcPct val="100000"/>
              </a:lnSpc>
              <a:buClrTx/>
              <a:buSzTx/>
              <a:buFontTx/>
              <a:buNone/>
              <a:defRPr kumimoji="0" sz="5400" b="1" i="0" u="none" strike="noStrike" kern="1200" cap="none" spc="300" normalizeH="0" baseline="0" noProof="1" err="1">
                <a:gradFill>
                  <a:gsLst>
                    <a:gs pos="0">
                      <a:schemeClr val="accent1"/>
                    </a:gs>
                    <a:gs pos="100000">
                      <a:schemeClr val="accent2">
                        <a:lumMod val="75000"/>
                      </a:schemeClr>
                    </a:gs>
                  </a:gsLst>
                  <a:lin ang="0" scaled="0"/>
                </a:gradFill>
                <a:latin typeface="+mj-ea"/>
                <a:ea typeface="+mj-ea"/>
                <a:cs typeface="MiSans" panose="00000500000000000000" charset="-122"/>
              </a:defRPr>
            </a:lvl1pPr>
          </a:lstStyle>
          <a:p>
            <a:pPr lvl="0"/>
            <a:r>
              <a:rPr>
                <a:sym typeface="+mn-ea"/>
              </a:rPr>
              <a:t>单击此处编辑标题</a:t>
            </a:r>
            <a:endParaRPr>
              <a:sym typeface="+mn-ea"/>
            </a:endParaRPr>
          </a:p>
        </p:txBody>
      </p:sp>
      <p:sp>
        <p:nvSpPr>
          <p:cNvPr id="1048724" name="日期占位符 3"/>
          <p:cNvSpPr>
            <a:spLocks noGrp="1"/>
          </p:cNvSpPr>
          <p:nvPr>
            <p:ph type="dt" sz="half" idx="10"/>
            <p:custDataLst>
              <p:tags r:id="rId7"/>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26" name="页脚占位符 4"/>
          <p:cNvSpPr>
            <a:spLocks noGrp="1"/>
          </p:cNvSpPr>
          <p:nvPr>
            <p:ph type="ftr" sz="quarter" idx="11"/>
            <p:custDataLst>
              <p:tags r:id="rId8"/>
            </p:custDataLst>
          </p:nvPr>
        </p:nvSpPr>
        <p:spPr>
          <a:xfrm>
            <a:off x="4116000" y="6314400"/>
            <a:ext cx="3960000" cy="316800"/>
          </a:xfrm>
        </p:spPr>
        <p:txBody>
          <a:bodyPr/>
          <a:lstStyle/>
          <a:p>
            <a:endParaRPr lang="zh-CN" altLang="en-US"/>
          </a:p>
        </p:txBody>
      </p:sp>
      <p:sp>
        <p:nvSpPr>
          <p:cNvPr id="1048728" name="灯片编号占位符 5"/>
          <p:cNvSpPr>
            <a:spLocks noGrp="1"/>
          </p:cNvSpPr>
          <p:nvPr>
            <p:ph type="sldNum" sz="quarter" idx="12"/>
            <p:custDataLst>
              <p:tags r:id="rId9"/>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pic>
        <p:nvPicPr>
          <p:cNvPr id="2097163" name="图片 473" descr="图片包含 桌子, 香蕉, 盘子, 表面  描述已自动生成"/>
          <p:cNvPicPr>
            <a:picLocks noChangeAspect="1"/>
          </p:cNvPicPr>
          <p:nvPr>
            <p:custDataLst>
              <p:tags r:id="rId2"/>
            </p:custDataLst>
          </p:nvPr>
        </p:nvPicPr>
        <p:blipFill>
          <a:blip r:embed="rId1">
            <a:alphaModFix amt="18000"/>
          </a:blip>
          <a:srcRect r="299" b="43750"/>
          <a:stretch>
            <a:fillRect/>
          </a:stretch>
        </p:blipFill>
        <p:spPr>
          <a:xfrm flipH="1">
            <a:off x="1" y="0"/>
            <a:ext cx="12191999" cy="6858000"/>
          </a:xfrm>
          <a:custGeom>
            <a:gdLst>
              <a:gd name="connsiteX0" fmla="*/ 12191999 w 12191999"/>
              <a:gd name="connsiteY0" fmla="*/ 0 h 6858000"/>
              <a:gd name="connsiteX1" fmla="*/ 0 w 12191999"/>
              <a:gd name="connsiteY1" fmla="*/ 0 h 6858000"/>
              <a:gd name="connsiteX2" fmla="*/ 0 w 12191999"/>
              <a:gd name="connsiteY2" fmla="*/ 6858000 h 6858000"/>
              <a:gd name="connsiteX3" fmla="*/ 12191999 w 12191999"/>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1999" h="6858000">
                <a:moveTo>
                  <a:pt x="12191999" y="0"/>
                </a:moveTo>
                <a:lnTo>
                  <a:pt x="0" y="0"/>
                </a:lnTo>
                <a:lnTo>
                  <a:pt x="0" y="6858000"/>
                </a:lnTo>
                <a:lnTo>
                  <a:pt x="12191999" y="6858000"/>
                </a:lnTo>
                <a:close/>
              </a:path>
            </a:pathLst>
          </a:custGeom>
        </p:spPr>
      </p:pic>
      <p:sp>
        <p:nvSpPr>
          <p:cNvPr id="1048730" name="正文"/>
          <p:cNvSpPr txBox="1">
            <a:spLocks noGrp="1"/>
          </p:cNvSpPr>
          <p:nvPr>
            <p:ph idx="4"/>
            <p:custDataLst>
              <p:tags r:id="rId3"/>
            </p:custDataLst>
          </p:nvPr>
        </p:nvSpPr>
        <p:spPr>
          <a:xfrm>
            <a:off x="6400805"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50000"/>
                    <a:lumOff val="50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50000"/>
                    <a:lumOff val="50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50000"/>
                    <a:lumOff val="50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32" name="正文"/>
          <p:cNvSpPr txBox="1">
            <a:spLocks noGrp="1"/>
          </p:cNvSpPr>
          <p:nvPr>
            <p:ph idx="3"/>
            <p:custDataLst>
              <p:tags r:id="rId4"/>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50000"/>
                    <a:lumOff val="50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50000"/>
                    <a:lumOff val="50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50000"/>
                    <a:lumOff val="50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34" name="椭圆 8"/>
          <p:cNvSpPr/>
          <p:nvPr>
            <p:custDataLst>
              <p:tags r:id="rId5"/>
            </p:custDataLst>
          </p:nvPr>
        </p:nvSpPr>
        <p:spPr>
          <a:xfrm flipH="1">
            <a:off x="473710" y="427990"/>
            <a:ext cx="576580" cy="576580"/>
          </a:xfrm>
          <a:prstGeom prst="ellipse">
            <a:avLst/>
          </a:prstGeom>
          <a:gradFill flip="none" rotWithShape="1">
            <a:gsLst>
              <a:gs pos="33000">
                <a:schemeClr val="accent2">
                  <a:alpha val="0"/>
                </a:schemeClr>
              </a:gs>
              <a:gs pos="100000">
                <a:schemeClr val="accent1"/>
              </a:gs>
            </a:gsLst>
            <a:lin ang="18900000" scaled="1"/>
          </a:gradFill>
          <a:ln>
            <a:no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panose="00000500000000000000" charset="-122"/>
            </a:endParaRPr>
          </a:p>
        </p:txBody>
      </p:sp>
      <p:sp>
        <p:nvSpPr>
          <p:cNvPr id="1048736" name="标题"/>
          <p:cNvSpPr txBox="1">
            <a:spLocks noGrp="1"/>
          </p:cNvSpPr>
          <p:nvPr>
            <p:ph type="title" idx="1"/>
            <p:custDataLst>
              <p:tags r:id="rId6"/>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1" i="0" u="none" strike="noStrike" kern="1200" cap="none" spc="300" normalizeH="0" baseline="0" noProof="1">
                <a:ln>
                  <a:noFill/>
                  <a:prstDash val="sysDot"/>
                </a:ln>
                <a:gradFill>
                  <a:gsLst>
                    <a:gs pos="0">
                      <a:schemeClr val="accent1"/>
                    </a:gs>
                    <a:gs pos="100000">
                      <a:schemeClr val="accent2">
                        <a:lumMod val="75000"/>
                      </a:schemeClr>
                    </a:gs>
                  </a:gsLst>
                  <a:lin ang="0" scaled="0"/>
                </a:gradFill>
                <a:latin typeface="+mj-ea"/>
                <a:ea typeface="+mj-ea"/>
                <a:cs typeface="MiSans" panose="00000500000000000000" charset="-122"/>
              </a:defRPr>
            </a:lvl1pPr>
          </a:lstStyle>
          <a:p>
            <a:pPr lvl="0"/>
            <a:r>
              <a:rPr>
                <a:sym typeface="+mn-ea"/>
              </a:rPr>
              <a:t>单击此处编辑母版标题样式</a:t>
            </a:r>
            <a:endParaRPr>
              <a:sym typeface="+mn-ea"/>
            </a:endParaRPr>
          </a:p>
        </p:txBody>
      </p:sp>
      <p:sp>
        <p:nvSpPr>
          <p:cNvPr id="1048738" name="日期占位符 4"/>
          <p:cNvSpPr>
            <a:spLocks noGrp="1"/>
          </p:cNvSpPr>
          <p:nvPr>
            <p:ph type="dt" sz="half" idx="10"/>
            <p:custDataLst>
              <p:tags r:id="rId7"/>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40" name="页脚占位符 5"/>
          <p:cNvSpPr>
            <a:spLocks noGrp="1"/>
          </p:cNvSpPr>
          <p:nvPr>
            <p:ph type="ftr" sz="quarter" idx="11"/>
            <p:custDataLst>
              <p:tags r:id="rId8"/>
            </p:custDataLst>
          </p:nvPr>
        </p:nvSpPr>
        <p:spPr>
          <a:xfrm>
            <a:off x="4116000" y="6314400"/>
            <a:ext cx="3960000" cy="316800"/>
          </a:xfrm>
        </p:spPr>
        <p:txBody>
          <a:bodyPr/>
          <a:lstStyle/>
          <a:p>
            <a:endParaRPr lang="zh-CN" altLang="en-US"/>
          </a:p>
        </p:txBody>
      </p:sp>
      <p:sp>
        <p:nvSpPr>
          <p:cNvPr id="1048742" name="灯片编号占位符 6"/>
          <p:cNvSpPr>
            <a:spLocks noGrp="1"/>
          </p:cNvSpPr>
          <p:nvPr>
            <p:ph type="sldNum" sz="quarter" idx="12"/>
            <p:custDataLst>
              <p:tags r:id="rId9"/>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pic>
        <p:nvPicPr>
          <p:cNvPr id="2097165" name="图片 473" descr="图片包含 桌子, 香蕉, 盘子, 表面  描述已自动生成"/>
          <p:cNvPicPr>
            <a:picLocks noChangeAspect="1"/>
          </p:cNvPicPr>
          <p:nvPr>
            <p:custDataLst>
              <p:tags r:id="rId2"/>
            </p:custDataLst>
          </p:nvPr>
        </p:nvPicPr>
        <p:blipFill>
          <a:blip r:embed="rId1">
            <a:alphaModFix amt="18000"/>
          </a:blip>
          <a:srcRect r="299" b="43750"/>
          <a:stretch>
            <a:fillRect/>
          </a:stretch>
        </p:blipFill>
        <p:spPr>
          <a:xfrm flipH="1">
            <a:off x="1" y="0"/>
            <a:ext cx="12191999" cy="6858000"/>
          </a:xfrm>
          <a:custGeom>
            <a:gdLst>
              <a:gd name="connsiteX0" fmla="*/ 12191999 w 12191999"/>
              <a:gd name="connsiteY0" fmla="*/ 0 h 6858000"/>
              <a:gd name="connsiteX1" fmla="*/ 0 w 12191999"/>
              <a:gd name="connsiteY1" fmla="*/ 0 h 6858000"/>
              <a:gd name="connsiteX2" fmla="*/ 0 w 12191999"/>
              <a:gd name="connsiteY2" fmla="*/ 6858000 h 6858000"/>
              <a:gd name="connsiteX3" fmla="*/ 12191999 w 12191999"/>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1999" h="6858000">
                <a:moveTo>
                  <a:pt x="12191999" y="0"/>
                </a:moveTo>
                <a:lnTo>
                  <a:pt x="0" y="0"/>
                </a:lnTo>
                <a:lnTo>
                  <a:pt x="0" y="6858000"/>
                </a:lnTo>
                <a:lnTo>
                  <a:pt x="12191999" y="6858000"/>
                </a:lnTo>
                <a:close/>
              </a:path>
            </a:pathLst>
          </a:custGeom>
        </p:spPr>
      </p:pic>
      <p:sp>
        <p:nvSpPr>
          <p:cNvPr id="1048744" name="正文"/>
          <p:cNvSpPr txBox="1">
            <a:spLocks noGrp="1"/>
          </p:cNvSpPr>
          <p:nvPr>
            <p:ph idx="6"/>
            <p:custDataLst>
              <p:tags r:id="rId3"/>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50000"/>
                    <a:lumOff val="50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50000"/>
                    <a:lumOff val="50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50000"/>
                    <a:lumOff val="50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46" name="标题"/>
          <p:cNvSpPr txBox="1">
            <a:spLocks noGrp="1"/>
          </p:cNvSpPr>
          <p:nvPr>
            <p:ph type="title" idx="5"/>
            <p:custDataLst>
              <p:tags r:id="rId4"/>
            </p:custDataLst>
          </p:nvPr>
        </p:nvSpPr>
        <p:spPr>
          <a:xfrm>
            <a:off x="6235065" y="1378585"/>
            <a:ext cx="5342255" cy="45085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j-ea"/>
                <a:ea typeface="+mj-ea"/>
                <a:cs typeface="MiSans" panose="00000500000000000000" charset="-122"/>
              </a:defRPr>
            </a:lvl1pPr>
          </a:lstStyle>
          <a:p>
            <a:pPr lvl="0"/>
            <a:r>
              <a:rPr>
                <a:sym typeface="+mn-ea"/>
              </a:rPr>
              <a:t>单击此处编辑母版标题样式</a:t>
            </a:r>
            <a:endParaRPr>
              <a:sym typeface="+mn-ea"/>
            </a:endParaRPr>
          </a:p>
        </p:txBody>
      </p:sp>
      <p:sp>
        <p:nvSpPr>
          <p:cNvPr id="1048748" name="正文"/>
          <p:cNvSpPr txBox="1">
            <a:spLocks noGrp="1"/>
          </p:cNvSpPr>
          <p:nvPr>
            <p:ph idx="4"/>
            <p:custDataLst>
              <p:tags r:id="rId5"/>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50000"/>
                    <a:lumOff val="50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50000"/>
                    <a:lumOff val="50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50000"/>
                    <a:lumOff val="50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50" name="标题"/>
          <p:cNvSpPr txBox="1">
            <a:spLocks noGrp="1"/>
          </p:cNvSpPr>
          <p:nvPr>
            <p:ph type="title" idx="3"/>
            <p:custDataLst>
              <p:tags r:id="rId6"/>
            </p:custDataLst>
          </p:nvPr>
        </p:nvSpPr>
        <p:spPr>
          <a:xfrm>
            <a:off x="608330" y="1379220"/>
            <a:ext cx="5342255" cy="448945"/>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j-ea"/>
                <a:ea typeface="+mj-ea"/>
                <a:cs typeface="MiSans" panose="00000500000000000000" charset="-122"/>
              </a:defRPr>
            </a:lvl1pPr>
          </a:lstStyle>
          <a:p>
            <a:pPr lvl="0"/>
            <a:r>
              <a:rPr>
                <a:sym typeface="+mn-ea"/>
              </a:rPr>
              <a:t>单击此处编辑母版标题样式</a:t>
            </a:r>
            <a:endParaRPr>
              <a:sym typeface="+mn-ea"/>
            </a:endParaRPr>
          </a:p>
        </p:txBody>
      </p:sp>
      <p:sp>
        <p:nvSpPr>
          <p:cNvPr id="1048752" name="椭圆 10"/>
          <p:cNvSpPr/>
          <p:nvPr>
            <p:custDataLst>
              <p:tags r:id="rId7"/>
            </p:custDataLst>
          </p:nvPr>
        </p:nvSpPr>
        <p:spPr>
          <a:xfrm flipH="1">
            <a:off x="473710" y="427990"/>
            <a:ext cx="576580" cy="576580"/>
          </a:xfrm>
          <a:prstGeom prst="ellipse">
            <a:avLst/>
          </a:prstGeom>
          <a:gradFill flip="none" rotWithShape="1">
            <a:gsLst>
              <a:gs pos="33000">
                <a:schemeClr val="accent2">
                  <a:alpha val="0"/>
                </a:schemeClr>
              </a:gs>
              <a:gs pos="100000">
                <a:schemeClr val="accent1"/>
              </a:gs>
            </a:gsLst>
            <a:lin ang="18900000" scaled="1"/>
          </a:gradFill>
          <a:ln>
            <a:no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panose="00000500000000000000" charset="-122"/>
            </a:endParaRPr>
          </a:p>
        </p:txBody>
      </p:sp>
      <p:sp>
        <p:nvSpPr>
          <p:cNvPr id="1048754" name="标题"/>
          <p:cNvSpPr txBox="1">
            <a:spLocks noGrp="1"/>
          </p:cNvSpPr>
          <p:nvPr>
            <p:ph type="title" idx="1"/>
            <p:custDataLst>
              <p:tags r:id="rId8"/>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1" i="0" u="none" strike="noStrike" kern="1200" cap="none" spc="300" normalizeH="0" baseline="0" noProof="1">
                <a:ln>
                  <a:noFill/>
                  <a:prstDash val="sysDot"/>
                </a:ln>
                <a:gradFill>
                  <a:gsLst>
                    <a:gs pos="0">
                      <a:schemeClr val="accent1"/>
                    </a:gs>
                    <a:gs pos="100000">
                      <a:schemeClr val="accent2">
                        <a:lumMod val="75000"/>
                      </a:schemeClr>
                    </a:gs>
                  </a:gsLst>
                  <a:lin ang="0" scaled="0"/>
                </a:gradFill>
                <a:latin typeface="+mj-ea"/>
                <a:ea typeface="+mj-ea"/>
                <a:cs typeface="MiSans" panose="00000500000000000000" charset="-122"/>
              </a:defRPr>
            </a:lvl1pPr>
          </a:lstStyle>
          <a:p>
            <a:pPr lvl="0"/>
            <a:r>
              <a:rPr>
                <a:sym typeface="+mn-ea"/>
              </a:rPr>
              <a:t>单击此处编辑母版标题样式</a:t>
            </a:r>
            <a:endParaRPr>
              <a:sym typeface="+mn-ea"/>
            </a:endParaRPr>
          </a:p>
        </p:txBody>
      </p:sp>
      <p:sp>
        <p:nvSpPr>
          <p:cNvPr id="1048756" name="日期占位符 6"/>
          <p:cNvSpPr>
            <a:spLocks noGrp="1"/>
          </p:cNvSpPr>
          <p:nvPr>
            <p:ph type="dt" sz="half" idx="10"/>
            <p:custDataLst>
              <p:tags r:id="rId9"/>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58" name="页脚占位符 7"/>
          <p:cNvSpPr>
            <a:spLocks noGrp="1"/>
          </p:cNvSpPr>
          <p:nvPr>
            <p:ph type="ftr" sz="quarter" idx="11"/>
            <p:custDataLst>
              <p:tags r:id="rId10"/>
            </p:custDataLst>
          </p:nvPr>
        </p:nvSpPr>
        <p:spPr>
          <a:xfrm>
            <a:off x="4116000" y="6314400"/>
            <a:ext cx="3960000" cy="316800"/>
          </a:xfrm>
        </p:spPr>
        <p:txBody>
          <a:bodyPr/>
          <a:lstStyle/>
          <a:p>
            <a:endParaRPr lang="zh-CN" altLang="en-US"/>
          </a:p>
        </p:txBody>
      </p:sp>
      <p:sp>
        <p:nvSpPr>
          <p:cNvPr id="1048760" name="灯片编号占位符 8"/>
          <p:cNvSpPr>
            <a:spLocks noGrp="1"/>
          </p:cNvSpPr>
          <p:nvPr>
            <p:ph type="sldNum" sz="quarter" idx="12"/>
            <p:custDataLst>
              <p:tags r:id="rId11"/>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pic>
        <p:nvPicPr>
          <p:cNvPr id="2097167" name="图片 473" descr="图片包含 桌子, 香蕉, 盘子, 表面  描述已自动生成"/>
          <p:cNvPicPr>
            <a:picLocks noChangeAspect="1"/>
          </p:cNvPicPr>
          <p:nvPr>
            <p:custDataLst>
              <p:tags r:id="rId2"/>
            </p:custDataLst>
          </p:nvPr>
        </p:nvPicPr>
        <p:blipFill>
          <a:blip r:embed="rId1">
            <a:alphaModFix amt="18000"/>
          </a:blip>
          <a:srcRect r="299" b="43750"/>
          <a:stretch>
            <a:fillRect/>
          </a:stretch>
        </p:blipFill>
        <p:spPr>
          <a:xfrm flipH="1">
            <a:off x="1" y="0"/>
            <a:ext cx="12191999" cy="6858000"/>
          </a:xfrm>
          <a:custGeom>
            <a:gdLst>
              <a:gd name="connsiteX0" fmla="*/ 12191999 w 12191999"/>
              <a:gd name="connsiteY0" fmla="*/ 0 h 6858000"/>
              <a:gd name="connsiteX1" fmla="*/ 0 w 12191999"/>
              <a:gd name="connsiteY1" fmla="*/ 0 h 6858000"/>
              <a:gd name="connsiteX2" fmla="*/ 0 w 12191999"/>
              <a:gd name="connsiteY2" fmla="*/ 6858000 h 6858000"/>
              <a:gd name="connsiteX3" fmla="*/ 12191999 w 12191999"/>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1999" h="6858000">
                <a:moveTo>
                  <a:pt x="12191999" y="0"/>
                </a:moveTo>
                <a:lnTo>
                  <a:pt x="0" y="0"/>
                </a:lnTo>
                <a:lnTo>
                  <a:pt x="0" y="6858000"/>
                </a:lnTo>
                <a:lnTo>
                  <a:pt x="12191999" y="6858000"/>
                </a:lnTo>
                <a:close/>
              </a:path>
            </a:pathLst>
          </a:custGeom>
        </p:spPr>
      </p:pic>
      <p:sp>
        <p:nvSpPr>
          <p:cNvPr id="1048762" name="椭圆 6"/>
          <p:cNvSpPr/>
          <p:nvPr>
            <p:custDataLst>
              <p:tags r:id="rId3"/>
            </p:custDataLst>
          </p:nvPr>
        </p:nvSpPr>
        <p:spPr>
          <a:xfrm flipH="1">
            <a:off x="473710" y="427990"/>
            <a:ext cx="576580" cy="576580"/>
          </a:xfrm>
          <a:prstGeom prst="ellipse">
            <a:avLst/>
          </a:prstGeom>
          <a:gradFill flip="none" rotWithShape="1">
            <a:gsLst>
              <a:gs pos="33000">
                <a:schemeClr val="accent2">
                  <a:alpha val="0"/>
                </a:schemeClr>
              </a:gs>
              <a:gs pos="100000">
                <a:schemeClr val="accent1"/>
              </a:gs>
            </a:gsLst>
            <a:lin ang="18900000" scaled="1"/>
          </a:gradFill>
          <a:ln>
            <a:no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panose="00000500000000000000" charset="-122"/>
            </a:endParaRPr>
          </a:p>
        </p:txBody>
      </p:sp>
      <p:sp>
        <p:nvSpPr>
          <p:cNvPr id="1048764" name="标题"/>
          <p:cNvSpPr txBox="1">
            <a:spLocks noGrp="1"/>
          </p:cNvSpPr>
          <p:nvPr>
            <p:ph type="title" idx="1"/>
            <p:custDataLst>
              <p:tags r:id="rId4"/>
            </p:custDataLst>
          </p:nvPr>
        </p:nvSpPr>
        <p:spPr>
          <a:xfrm>
            <a:off x="608400" y="608400"/>
            <a:ext cx="10969200" cy="705600"/>
          </a:xfrm>
          <a:prstGeom prst="rect">
            <a:avLst/>
          </a:prstGeom>
          <a:noFill/>
          <a:ln>
            <a:noFill/>
            <a:prstDash val="sysDash"/>
          </a:ln>
        </p:spPr>
        <p:txBody>
          <a:bodyPr wrap="square" rtlCol="0">
            <a:normAutofit/>
          </a:bodyPr>
          <a:lstStyle>
            <a:lvl1pPr marL="0" marR="0" lvl="0" algn="l" defTabSz="914400" rtl="0" eaLnBrk="1" fontAlgn="auto" latinLnBrk="0" hangingPunct="1">
              <a:lnSpc>
                <a:spcPct val="100000"/>
              </a:lnSpc>
              <a:buClrTx/>
              <a:buSzTx/>
              <a:buFontTx/>
              <a:buNone/>
              <a:defRPr kumimoji="0" lang="zh-CN" altLang="en-US" sz="3600" b="1" i="0" u="none" strike="noStrike" kern="1200" cap="none" spc="300" normalizeH="0" baseline="0" noProof="1">
                <a:ln>
                  <a:noFill/>
                  <a:prstDash val="sysDot"/>
                </a:ln>
                <a:gradFill>
                  <a:gsLst>
                    <a:gs pos="0">
                      <a:schemeClr val="accent1"/>
                    </a:gs>
                    <a:gs pos="100000">
                      <a:schemeClr val="accent2">
                        <a:lumMod val="75000"/>
                      </a:schemeClr>
                    </a:gs>
                  </a:gsLst>
                  <a:lin ang="0" scaled="0"/>
                </a:gradFill>
                <a:latin typeface="+mj-ea"/>
                <a:ea typeface="+mj-ea"/>
                <a:cs typeface="MiSans" panose="00000500000000000000" charset="-122"/>
                <a:sym typeface="+mn-ea"/>
              </a:defRPr>
            </a:lvl1pPr>
          </a:lstStyle>
          <a:p>
            <a:pPr lvl="0" algn="l">
              <a:buClrTx/>
              <a:buSzTx/>
              <a:buFontTx/>
            </a:pPr>
            <a:r>
              <a:rPr>
                <a:sym typeface="+mn-ea"/>
              </a:rPr>
              <a:t>单击此处编辑母版标题样式</a:t>
            </a:r>
            <a:endParaRPr>
              <a:sym typeface="+mn-ea"/>
            </a:endParaRPr>
          </a:p>
        </p:txBody>
      </p:sp>
      <p:sp>
        <p:nvSpPr>
          <p:cNvPr id="1048766" name="日期占位符 2"/>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68" name="页脚占位符 3"/>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1048770" name="灯片编号占位符 4"/>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pic>
        <p:nvPicPr>
          <p:cNvPr id="2097169" name="图片 473" descr="图片包含 桌子, 香蕉, 盘子, 表面  描述已自动生成"/>
          <p:cNvPicPr>
            <a:picLocks noChangeAspect="1"/>
          </p:cNvPicPr>
          <p:nvPr>
            <p:custDataLst>
              <p:tags r:id="rId2"/>
            </p:custDataLst>
          </p:nvPr>
        </p:nvPicPr>
        <p:blipFill>
          <a:blip r:embed="rId1">
            <a:alphaModFix amt="18000"/>
          </a:blip>
          <a:srcRect r="299" b="43750"/>
          <a:stretch>
            <a:fillRect/>
          </a:stretch>
        </p:blipFill>
        <p:spPr>
          <a:xfrm flipH="1">
            <a:off x="1" y="0"/>
            <a:ext cx="12191999" cy="6858000"/>
          </a:xfrm>
          <a:custGeom>
            <a:gdLst>
              <a:gd name="connsiteX0" fmla="*/ 12191999 w 12191999"/>
              <a:gd name="connsiteY0" fmla="*/ 0 h 6858000"/>
              <a:gd name="connsiteX1" fmla="*/ 0 w 12191999"/>
              <a:gd name="connsiteY1" fmla="*/ 0 h 6858000"/>
              <a:gd name="connsiteX2" fmla="*/ 0 w 12191999"/>
              <a:gd name="connsiteY2" fmla="*/ 6858000 h 6858000"/>
              <a:gd name="connsiteX3" fmla="*/ 12191999 w 12191999"/>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1999" h="6858000">
                <a:moveTo>
                  <a:pt x="12191999" y="0"/>
                </a:moveTo>
                <a:lnTo>
                  <a:pt x="0" y="0"/>
                </a:lnTo>
                <a:lnTo>
                  <a:pt x="0" y="6858000"/>
                </a:lnTo>
                <a:lnTo>
                  <a:pt x="12191999" y="6858000"/>
                </a:lnTo>
                <a:close/>
              </a:path>
            </a:pathLst>
          </a:custGeom>
        </p:spPr>
      </p:pic>
      <p:sp>
        <p:nvSpPr>
          <p:cNvPr id="1048772" name="日期占位符 1"/>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1048774" name="页脚占位符 2"/>
          <p:cNvSpPr>
            <a:spLocks noGrp="1"/>
          </p:cNvSpPr>
          <p:nvPr>
            <p:ph type="ftr" sz="quarter" idx="11"/>
            <p:custDataLst>
              <p:tags r:id="rId4"/>
            </p:custDataLst>
          </p:nvPr>
        </p:nvSpPr>
        <p:spPr/>
        <p:txBody>
          <a:bodyPr/>
          <a:lstStyle/>
          <a:p>
            <a:endParaRPr lang="zh-CN" altLang="en-US"/>
          </a:p>
        </p:txBody>
      </p:sp>
      <p:sp>
        <p:nvSpPr>
          <p:cNvPr id="1048776" name="灯片编号占位符 3"/>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pic>
        <p:nvPicPr>
          <p:cNvPr id="2097171" name="图片 473" descr="图片包含 桌子, 香蕉, 盘子, 表面  描述已自动生成"/>
          <p:cNvPicPr>
            <a:picLocks noChangeAspect="1"/>
          </p:cNvPicPr>
          <p:nvPr>
            <p:custDataLst>
              <p:tags r:id="rId2"/>
            </p:custDataLst>
          </p:nvPr>
        </p:nvPicPr>
        <p:blipFill>
          <a:blip r:embed="rId1">
            <a:alphaModFix amt="18000"/>
          </a:blip>
          <a:srcRect r="299" b="43750"/>
          <a:stretch>
            <a:fillRect/>
          </a:stretch>
        </p:blipFill>
        <p:spPr>
          <a:xfrm flipH="1">
            <a:off x="1" y="0"/>
            <a:ext cx="12191999" cy="6858000"/>
          </a:xfrm>
          <a:custGeom>
            <a:gdLst>
              <a:gd name="connsiteX0" fmla="*/ 12191999 w 12191999"/>
              <a:gd name="connsiteY0" fmla="*/ 0 h 6858000"/>
              <a:gd name="connsiteX1" fmla="*/ 0 w 12191999"/>
              <a:gd name="connsiteY1" fmla="*/ 0 h 6858000"/>
              <a:gd name="connsiteX2" fmla="*/ 0 w 12191999"/>
              <a:gd name="connsiteY2" fmla="*/ 6858000 h 6858000"/>
              <a:gd name="connsiteX3" fmla="*/ 12191999 w 12191999"/>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1999" h="6858000">
                <a:moveTo>
                  <a:pt x="12191999" y="0"/>
                </a:moveTo>
                <a:lnTo>
                  <a:pt x="0" y="0"/>
                </a:lnTo>
                <a:lnTo>
                  <a:pt x="0" y="6858000"/>
                </a:lnTo>
                <a:lnTo>
                  <a:pt x="12191999" y="6858000"/>
                </a:lnTo>
                <a:close/>
              </a:path>
            </a:pathLst>
          </a:custGeom>
        </p:spPr>
      </p:pic>
      <p:sp>
        <p:nvSpPr>
          <p:cNvPr id="1048778" name="正文"/>
          <p:cNvSpPr txBox="1">
            <a:spLocks noGrp="1"/>
          </p:cNvSpPr>
          <p:nvPr>
            <p:ph idx="1"/>
            <p:custDataLst>
              <p:tags r:id="rId3"/>
            </p:custDataLst>
          </p:nvPr>
        </p:nvSpPr>
        <p:spPr>
          <a:xfrm>
            <a:off x="608330" y="608330"/>
            <a:ext cx="10968990" cy="56483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50000"/>
                    <a:lumOff val="50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50000"/>
                    <a:lumOff val="50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50000"/>
                    <a:lumOff val="50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80" name="日期占位符 3"/>
          <p:cNvSpPr>
            <a:spLocks noGrp="1"/>
          </p:cNvSpPr>
          <p:nvPr>
            <p:ph type="dt" sz="half" idx="10"/>
            <p:custDataLst>
              <p:tags r:id="rId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82" name="页脚占位符 4"/>
          <p:cNvSpPr>
            <a:spLocks noGrp="1"/>
          </p:cNvSpPr>
          <p:nvPr>
            <p:ph type="ftr" sz="quarter" idx="11"/>
            <p:custDataLst>
              <p:tags r:id="rId5"/>
            </p:custDataLst>
          </p:nvPr>
        </p:nvSpPr>
        <p:spPr>
          <a:xfrm>
            <a:off x="4116000" y="6314400"/>
            <a:ext cx="3960000" cy="316800"/>
          </a:xfrm>
        </p:spPr>
        <p:txBody>
          <a:bodyPr/>
          <a:lstStyle/>
          <a:p>
            <a:endParaRPr lang="zh-CN" altLang="en-US"/>
          </a:p>
        </p:txBody>
      </p:sp>
      <p:sp>
        <p:nvSpPr>
          <p:cNvPr id="1048784" name="灯片编号占位符 5"/>
          <p:cNvSpPr>
            <a:spLocks noGrp="1"/>
          </p:cNvSpPr>
          <p:nvPr>
            <p:ph type="sldNum" sz="quarter" idx="12"/>
            <p:custDataLst>
              <p:tags r:id="rId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pic>
        <p:nvPicPr>
          <p:cNvPr id="2097173" name="图片 473" descr="图片包含 桌子, 香蕉, 盘子, 表面  描述已自动生成"/>
          <p:cNvPicPr>
            <a:picLocks noChangeAspect="1"/>
          </p:cNvPicPr>
          <p:nvPr>
            <p:custDataLst>
              <p:tags r:id="rId2"/>
            </p:custDataLst>
          </p:nvPr>
        </p:nvPicPr>
        <p:blipFill>
          <a:blip r:embed="rId1">
            <a:alphaModFix amt="18000"/>
          </a:blip>
          <a:srcRect r="299" b="43750"/>
          <a:stretch>
            <a:fillRect/>
          </a:stretch>
        </p:blipFill>
        <p:spPr>
          <a:xfrm flipH="1">
            <a:off x="1" y="0"/>
            <a:ext cx="12191999" cy="6858000"/>
          </a:xfrm>
          <a:custGeom>
            <a:gdLst>
              <a:gd name="connsiteX0" fmla="*/ 12191999 w 12191999"/>
              <a:gd name="connsiteY0" fmla="*/ 0 h 6858000"/>
              <a:gd name="connsiteX1" fmla="*/ 0 w 12191999"/>
              <a:gd name="connsiteY1" fmla="*/ 0 h 6858000"/>
              <a:gd name="connsiteX2" fmla="*/ 0 w 12191999"/>
              <a:gd name="connsiteY2" fmla="*/ 6858000 h 6858000"/>
              <a:gd name="connsiteX3" fmla="*/ 12191999 w 12191999"/>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1999" h="6858000">
                <a:moveTo>
                  <a:pt x="12191999" y="0"/>
                </a:moveTo>
                <a:lnTo>
                  <a:pt x="0" y="0"/>
                </a:lnTo>
                <a:lnTo>
                  <a:pt x="0" y="6858000"/>
                </a:lnTo>
                <a:lnTo>
                  <a:pt x="12191999" y="6858000"/>
                </a:lnTo>
                <a:close/>
              </a:path>
            </a:pathLst>
          </a:custGeom>
        </p:spPr>
      </p:pic>
      <p:sp>
        <p:nvSpPr>
          <p:cNvPr id="1048786" name="椭圆 7"/>
          <p:cNvSpPr/>
          <p:nvPr>
            <p:custDataLst>
              <p:tags r:id="rId3"/>
            </p:custDataLst>
          </p:nvPr>
        </p:nvSpPr>
        <p:spPr>
          <a:xfrm flipH="1">
            <a:off x="473710" y="427990"/>
            <a:ext cx="576580" cy="576580"/>
          </a:xfrm>
          <a:prstGeom prst="ellipse">
            <a:avLst/>
          </a:prstGeom>
          <a:gradFill flip="none" rotWithShape="1">
            <a:gsLst>
              <a:gs pos="33000">
                <a:schemeClr val="accent2">
                  <a:alpha val="0"/>
                </a:schemeClr>
              </a:gs>
              <a:gs pos="100000">
                <a:schemeClr val="accent1"/>
              </a:gs>
            </a:gsLst>
            <a:lin ang="18900000" scaled="1"/>
          </a:gradFill>
          <a:ln>
            <a:no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panose="00000500000000000000" charset="-122"/>
            </a:endParaRPr>
          </a:p>
        </p:txBody>
      </p:sp>
      <p:sp>
        <p:nvSpPr>
          <p:cNvPr id="1048788" name="副标题"/>
          <p:cNvSpPr txBox="1">
            <a:spLocks noGrp="1"/>
          </p:cNvSpPr>
          <p:nvPr>
            <p:ph type="body" idx="2" hasCustomPrompt="1"/>
            <p:custDataLst>
              <p:tags r:id="rId4"/>
            </p:custDataLst>
          </p:nvPr>
        </p:nvSpPr>
        <p:spPr>
          <a:xfrm>
            <a:off x="608330" y="1324610"/>
            <a:ext cx="10968990" cy="4699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300" normalizeH="0" baseline="0" noProof="1">
                <a:solidFill>
                  <a:schemeClr val="tx1">
                    <a:lumMod val="75000"/>
                    <a:lumOff val="25000"/>
                  </a:schemeClr>
                </a:solidFill>
                <a:latin typeface="+mj-ea"/>
                <a:ea typeface="+mj-ea"/>
                <a:cs typeface="MiSans" panose="00000500000000000000" charset="-122"/>
              </a:defRPr>
            </a:lvl1pPr>
          </a:lstStyle>
          <a:p>
            <a:pPr lvl="0" algn="l"/>
            <a:r>
              <a:rPr>
                <a:sym typeface="+mn-ea"/>
              </a:rPr>
              <a:t>单击此处编辑母版副标题样式</a:t>
            </a:r>
            <a:endParaRPr>
              <a:sym typeface="+mn-ea"/>
            </a:endParaRPr>
          </a:p>
        </p:txBody>
      </p:sp>
      <p:sp>
        <p:nvSpPr>
          <p:cNvPr id="1048790" name="标题"/>
          <p:cNvSpPr txBox="1">
            <a:spLocks noGrp="1"/>
          </p:cNvSpPr>
          <p:nvPr>
            <p:ph type="title" idx="1"/>
            <p:custDataLst>
              <p:tags r:id="rId5"/>
            </p:custDataLst>
          </p:nvPr>
        </p:nvSpPr>
        <p:spPr>
          <a:xfrm>
            <a:off x="608400" y="608400"/>
            <a:ext cx="10969200" cy="705600"/>
          </a:xfrm>
          <a:prstGeom prst="rect">
            <a:avLst/>
          </a:prstGeom>
          <a:noFill/>
          <a:ln>
            <a:noFill/>
            <a:prstDash val="sysDash"/>
          </a:ln>
        </p:spPr>
        <p:txBody>
          <a:bodyPr wrap="square" rtlCol="0">
            <a:normAutofit/>
          </a:bodyPr>
          <a:lstStyle>
            <a:lvl1pPr marL="0" marR="0" lvl="0" algn="l" defTabSz="914400" rtl="0" eaLnBrk="1" fontAlgn="auto" latinLnBrk="0" hangingPunct="1">
              <a:lnSpc>
                <a:spcPct val="100000"/>
              </a:lnSpc>
              <a:buClrTx/>
              <a:buSzTx/>
              <a:buFontTx/>
              <a:buNone/>
              <a:defRPr kumimoji="0" lang="zh-CN" altLang="en-US" sz="3600" b="1" i="0" u="none" strike="noStrike" kern="1200" cap="none" spc="300" normalizeH="0" baseline="0" noProof="1">
                <a:ln>
                  <a:noFill/>
                  <a:prstDash val="sysDot"/>
                </a:ln>
                <a:gradFill>
                  <a:gsLst>
                    <a:gs pos="0">
                      <a:schemeClr val="accent1"/>
                    </a:gs>
                    <a:gs pos="100000">
                      <a:schemeClr val="accent2">
                        <a:lumMod val="75000"/>
                      </a:schemeClr>
                    </a:gs>
                  </a:gsLst>
                  <a:lin ang="0" scaled="0"/>
                </a:gradFill>
                <a:latin typeface="+mj-ea"/>
                <a:ea typeface="+mj-ea"/>
                <a:cs typeface="MiSans" panose="00000500000000000000" charset="-122"/>
                <a:sym typeface="+mn-ea"/>
              </a:defRPr>
            </a:lvl1pPr>
          </a:lstStyle>
          <a:p>
            <a:pPr lvl="0" algn="l">
              <a:buClrTx/>
              <a:buSzTx/>
              <a:buFontTx/>
            </a:pPr>
            <a:r>
              <a:rPr>
                <a:sym typeface="+mn-ea"/>
              </a:rPr>
              <a:t>单击此处编辑母版标题样式</a:t>
            </a:r>
            <a:endParaRPr>
              <a:sym typeface="+mn-ea"/>
            </a:endParaRPr>
          </a:p>
        </p:txBody>
      </p:sp>
      <p:sp>
        <p:nvSpPr>
          <p:cNvPr id="1048792" name="日期占位符 2"/>
          <p:cNvSpPr>
            <a:spLocks noGrp="1"/>
          </p:cNvSpPr>
          <p:nvPr>
            <p:ph type="dt" sz="half" idx="10"/>
            <p:custDataLst>
              <p:tags r:id="rId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94" name="页脚占位符 3"/>
          <p:cNvSpPr>
            <a:spLocks noGrp="1"/>
          </p:cNvSpPr>
          <p:nvPr>
            <p:ph type="ftr" sz="quarter" idx="11"/>
            <p:custDataLst>
              <p:tags r:id="rId7"/>
            </p:custDataLst>
          </p:nvPr>
        </p:nvSpPr>
        <p:spPr>
          <a:xfrm>
            <a:off x="4116000" y="6314400"/>
            <a:ext cx="3960000" cy="316800"/>
          </a:xfrm>
        </p:spPr>
        <p:txBody>
          <a:bodyPr/>
          <a:lstStyle/>
          <a:p>
            <a:endParaRPr lang="zh-CN" altLang="en-US"/>
          </a:p>
        </p:txBody>
      </p:sp>
      <p:sp>
        <p:nvSpPr>
          <p:cNvPr id="1048796" name="灯片编号占位符 4"/>
          <p:cNvSpPr>
            <a:spLocks noGrp="1"/>
          </p:cNvSpPr>
          <p:nvPr>
            <p:ph type="sldNum" sz="quarter" idx="12"/>
            <p:custDataLst>
              <p:tags r:id="rId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pic>
        <p:nvPicPr>
          <p:cNvPr id="2097175" name="VCG41N607742010" descr="图片包含 桌子, 香蕉, 盘子, 表面  描述已自动生成"/>
          <p:cNvPicPr>
            <a:picLocks noChangeAspect="1"/>
          </p:cNvPicPr>
          <p:nvPr>
            <p:custDataLst>
              <p:tags r:id="rId2"/>
            </p:custDataLst>
          </p:nvPr>
        </p:nvPicPr>
        <p:blipFill>
          <a:blip r:embed="rId1">
            <a:alphaModFix amt="18000"/>
          </a:blip>
          <a:srcRect r="299" b="43750"/>
          <a:stretch>
            <a:fillRect/>
          </a:stretch>
        </p:blipFill>
        <p:spPr>
          <a:xfrm flipH="1">
            <a:off x="1" y="0"/>
            <a:ext cx="12191999" cy="6858000"/>
          </a:xfrm>
          <a:custGeom>
            <a:gdLst>
              <a:gd name="connsiteX0" fmla="*/ 12191999 w 12191999"/>
              <a:gd name="connsiteY0" fmla="*/ 0 h 6858000"/>
              <a:gd name="connsiteX1" fmla="*/ 0 w 12191999"/>
              <a:gd name="connsiteY1" fmla="*/ 0 h 6858000"/>
              <a:gd name="connsiteX2" fmla="*/ 0 w 12191999"/>
              <a:gd name="connsiteY2" fmla="*/ 6858000 h 6858000"/>
              <a:gd name="connsiteX3" fmla="*/ 12191999 w 12191999"/>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1999" h="6858000">
                <a:moveTo>
                  <a:pt x="12191999" y="0"/>
                </a:moveTo>
                <a:lnTo>
                  <a:pt x="0" y="0"/>
                </a:lnTo>
                <a:lnTo>
                  <a:pt x="0" y="6858000"/>
                </a:lnTo>
                <a:lnTo>
                  <a:pt x="12191999" y="6858000"/>
                </a:lnTo>
                <a:close/>
              </a:path>
            </a:pathLst>
          </a:custGeom>
        </p:spPr>
      </p:pic>
      <p:sp>
        <p:nvSpPr>
          <p:cNvPr id="1048798" name="椭圆 11"/>
          <p:cNvSpPr/>
          <p:nvPr>
            <p:custDataLst>
              <p:tags r:id="rId3"/>
            </p:custDataLst>
          </p:nvPr>
        </p:nvSpPr>
        <p:spPr>
          <a:xfrm>
            <a:off x="83345" y="1776620"/>
            <a:ext cx="1366360" cy="1366360"/>
          </a:xfrm>
          <a:prstGeom prst="ellipse">
            <a:avLst/>
          </a:prstGeom>
          <a:gradFill flip="none" rotWithShape="1">
            <a:gsLst>
              <a:gs pos="0">
                <a:schemeClr val="accent1">
                  <a:alpha val="20000"/>
                </a:schemeClr>
              </a:gs>
              <a:gs pos="100000">
                <a:schemeClr val="accent1">
                  <a:alpha val="0"/>
                </a:schemeClr>
              </a:gs>
            </a:gsLst>
            <a:path path="shap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panose="00000500000000000000" charset="-122"/>
            </a:endParaRPr>
          </a:p>
        </p:txBody>
      </p:sp>
      <p:sp>
        <p:nvSpPr>
          <p:cNvPr id="1048800" name="任意多边形: 形状 16"/>
          <p:cNvSpPr/>
          <p:nvPr>
            <p:custDataLst>
              <p:tags r:id="rId4"/>
            </p:custDataLst>
          </p:nvPr>
        </p:nvSpPr>
        <p:spPr>
          <a:xfrm>
            <a:off x="8934138" y="0"/>
            <a:ext cx="3257862" cy="3297836"/>
          </a:xfrm>
          <a:custGeom>
            <a:gdLst>
              <a:gd name="connsiteX0" fmla="*/ 112437 w 3257862"/>
              <a:gd name="connsiteY0" fmla="*/ 0 h 3297836"/>
              <a:gd name="connsiteX1" fmla="*/ 3257862 w 3257862"/>
              <a:gd name="connsiteY1" fmla="*/ 0 h 3297836"/>
              <a:gd name="connsiteX2" fmla="*/ 3257862 w 3257862"/>
              <a:gd name="connsiteY2" fmla="*/ 3195677 h 3297836"/>
              <a:gd name="connsiteX3" fmla="*/ 3061905 w 3257862"/>
              <a:gd name="connsiteY3" fmla="*/ 3246063 h 3297836"/>
              <a:gd name="connsiteX4" fmla="*/ 2548328 w 3257862"/>
              <a:gd name="connsiteY4" fmla="*/ 3297836 h 3297836"/>
              <a:gd name="connsiteX5" fmla="*/ 0 w 3257862"/>
              <a:gd name="connsiteY5" fmla="*/ 749508 h 3297836"/>
              <a:gd name="connsiteX6" fmla="*/ 51773 w 3257862"/>
              <a:gd name="connsiteY6" fmla="*/ 235931 h 32978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57862" h="3297836">
                <a:moveTo>
                  <a:pt x="112437" y="0"/>
                </a:moveTo>
                <a:lnTo>
                  <a:pt x="3257862" y="0"/>
                </a:lnTo>
                <a:lnTo>
                  <a:pt x="3257862" y="3195677"/>
                </a:lnTo>
                <a:lnTo>
                  <a:pt x="3061905" y="3246063"/>
                </a:lnTo>
                <a:cubicBezTo>
                  <a:pt x="2896015" y="3280009"/>
                  <a:pt x="2724253" y="3297836"/>
                  <a:pt x="2548328" y="3297836"/>
                </a:cubicBezTo>
                <a:cubicBezTo>
                  <a:pt x="1140925" y="3297836"/>
                  <a:pt x="0" y="2156911"/>
                  <a:pt x="0" y="749508"/>
                </a:cubicBezTo>
                <a:cubicBezTo>
                  <a:pt x="0" y="573583"/>
                  <a:pt x="17827" y="401821"/>
                  <a:pt x="51773" y="235931"/>
                </a:cubicBezTo>
                <a:close/>
              </a:path>
            </a:pathLst>
          </a:custGeom>
          <a:gradFill flip="none" rotWithShape="1">
            <a:gsLst>
              <a:gs pos="0">
                <a:schemeClr val="accent1">
                  <a:alpha val="80000"/>
                </a:schemeClr>
              </a:gs>
              <a:gs pos="74000">
                <a:schemeClr val="accent2">
                  <a:alpha val="0"/>
                </a:schemeClr>
              </a:gs>
            </a:gsLst>
            <a:path path="circle">
              <a:fillToRect l="100000" b="100000"/>
            </a:path>
            <a:tileRect t="-100000" r="-100000"/>
          </a:gradFill>
          <a:ln>
            <a:noFill/>
            <a:prstDash val="dash"/>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panose="00000500000000000000" charset="-122"/>
            </a:endParaRPr>
          </a:p>
        </p:txBody>
      </p:sp>
      <p:sp>
        <p:nvSpPr>
          <p:cNvPr id="1048802" name="椭圆 9"/>
          <p:cNvSpPr/>
          <p:nvPr>
            <p:custDataLst>
              <p:tags r:id="rId5"/>
            </p:custDataLst>
          </p:nvPr>
        </p:nvSpPr>
        <p:spPr>
          <a:xfrm flipH="1">
            <a:off x="1072515" y="3843655"/>
            <a:ext cx="754380" cy="756920"/>
          </a:xfrm>
          <a:prstGeom prst="ellipse">
            <a:avLst/>
          </a:prstGeom>
          <a:gradFill flip="none" rotWithShape="1">
            <a:gsLst>
              <a:gs pos="33000">
                <a:schemeClr val="accent2">
                  <a:alpha val="0"/>
                </a:schemeClr>
              </a:gs>
              <a:gs pos="100000">
                <a:schemeClr val="accent1"/>
              </a:gs>
            </a:gsLst>
            <a:lin ang="18900000" scaled="1"/>
          </a:gradFill>
          <a:ln>
            <a:no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600">
              <a:cs typeface="MiSans" panose="00000500000000000000" charset="-122"/>
            </a:endParaRPr>
          </a:p>
        </p:txBody>
      </p:sp>
      <p:cxnSp>
        <p:nvCxnSpPr>
          <p:cNvPr id="3145731" name="直接连接符 8"/>
          <p:cNvCxnSpPr/>
          <p:nvPr>
            <p:custDataLst>
              <p:tags r:id="rId6"/>
            </p:custDataLst>
          </p:nvPr>
        </p:nvCxnSpPr>
        <p:spPr>
          <a:xfrm>
            <a:off x="1072515" y="3526480"/>
            <a:ext cx="7096760" cy="0"/>
          </a:xfrm>
          <a:prstGeom prst="line">
            <a:avLst/>
          </a:prstGeom>
          <a:ln>
            <a:gradFill>
              <a:gsLst>
                <a:gs pos="0">
                  <a:schemeClr val="accent1">
                    <a:alpha val="0"/>
                  </a:schemeClr>
                </a:gs>
                <a:gs pos="100000">
                  <a:schemeClr val="accent1">
                    <a:alpha val="80000"/>
                  </a:schemeClr>
                </a:gs>
              </a:gsLst>
              <a:lin ang="10800000" scaled="1"/>
            </a:gradFill>
          </a:ln>
        </p:spPr>
        <p:style>
          <a:lnRef idx="1">
            <a:schemeClr val="accent1"/>
          </a:lnRef>
          <a:fillRef idx="0">
            <a:schemeClr val="accent1"/>
          </a:fillRef>
          <a:effectRef idx="0">
            <a:schemeClr val="accent1"/>
          </a:effectRef>
          <a:fontRef idx="minor">
            <a:schemeClr val="tx1"/>
          </a:fontRef>
        </p:style>
      </p:cxnSp>
      <p:sp>
        <p:nvSpPr>
          <p:cNvPr id="1048804" name="署名"/>
          <p:cNvSpPr txBox="1">
            <a:spLocks noGrp="1"/>
          </p:cNvSpPr>
          <p:nvPr>
            <p:ph type="body" idx="2"/>
            <p:custDataLst>
              <p:tags r:id="rId7"/>
            </p:custDataLst>
          </p:nvPr>
        </p:nvSpPr>
        <p:spPr>
          <a:xfrm>
            <a:off x="1414780" y="4011295"/>
            <a:ext cx="3587750" cy="421640"/>
          </a:xfrm>
          <a:prstGeom prst="rect">
            <a:avLst/>
          </a:prstGeom>
          <a:noFill/>
        </p:spPr>
        <p:txBody>
          <a:bodyPr wrap="square" lIns="0" tIns="0" rIns="0" bIns="0" rtlCol="0" anchor="ctr">
            <a:normAutofit/>
          </a:bodyPr>
          <a:lstStyle>
            <a:lvl1pPr marL="0" marR="0" algn="l" defTabSz="914400" rtl="0" eaLnBrk="1" fontAlgn="auto" latinLnBrk="0" hangingPunct="1">
              <a:lnSpc>
                <a:spcPct val="150000"/>
              </a:lnSpc>
              <a:buClrTx/>
              <a:buSzTx/>
              <a:buFontTx/>
              <a:buNone/>
              <a:defRPr kumimoji="0" lang="zh-CN" altLang="en-US" sz="1600" b="1" i="0" u="none" strike="noStrike" kern="1200" cap="none" spc="150" normalizeH="0" baseline="0" noProof="1">
                <a:gradFill>
                  <a:gsLst>
                    <a:gs pos="0">
                      <a:schemeClr val="accent1"/>
                    </a:gs>
                    <a:gs pos="100000">
                      <a:schemeClr val="accent2">
                        <a:lumMod val="75000"/>
                      </a:schemeClr>
                    </a:gs>
                  </a:gsLst>
                  <a:lin ang="0" scaled="0"/>
                </a:gradFill>
                <a:latin typeface="+mj-ea"/>
                <a:ea typeface="+mj-ea"/>
                <a:cs typeface="MiSans" panose="00000500000000000000" charset="-122"/>
              </a:defRPr>
            </a:lvl1pPr>
          </a:lstStyle>
          <a:p>
            <a:pPr lvl="0" algn="l">
              <a:lnSpc>
                <a:spcPct val="150000"/>
              </a:lnSpc>
            </a:pPr>
            <a:r>
              <a:rPr>
                <a:sym typeface="+mn-ea"/>
              </a:rPr>
              <a:t>单击此处编辑母版文本样式</a:t>
            </a:r>
            <a:endParaRPr>
              <a:sym typeface="+mn-ea"/>
            </a:endParaRPr>
          </a:p>
        </p:txBody>
      </p:sp>
      <p:sp>
        <p:nvSpPr>
          <p:cNvPr id="1048806" name="标题"/>
          <p:cNvSpPr txBox="1">
            <a:spLocks noGrp="1"/>
          </p:cNvSpPr>
          <p:nvPr>
            <p:ph type="title" idx="1" hasCustomPrompt="1"/>
            <p:custDataLst>
              <p:tags r:id="rId8"/>
            </p:custDataLst>
          </p:nvPr>
        </p:nvSpPr>
        <p:spPr>
          <a:xfrm>
            <a:off x="1072515" y="1159510"/>
            <a:ext cx="6338570" cy="2139950"/>
          </a:xfrm>
          <a:prstGeom prst="rect">
            <a:avLst/>
          </a:prstGeom>
          <a:noFill/>
        </p:spPr>
        <p:txBody>
          <a:bodyPr wrap="square" lIns="0" tIns="0" rIns="0" bIns="0" rtlCol="0" anchor="b" anchorCtr="0">
            <a:normAutofit/>
          </a:bodyPr>
          <a:lstStyle>
            <a:lvl1pPr marL="0" marR="0" algn="l" defTabSz="914400" rtl="0" eaLnBrk="1" fontAlgn="auto" latinLnBrk="0" hangingPunct="1">
              <a:lnSpc>
                <a:spcPct val="100000"/>
              </a:lnSpc>
              <a:buClrTx/>
              <a:buSzTx/>
              <a:buFontTx/>
              <a:buNone/>
              <a:defRPr kumimoji="0" lang="zh-CN" altLang="en-US" sz="6000" b="1" i="0" u="none" strike="noStrike" kern="1200" cap="none" spc="0" normalizeH="0" baseline="0" noProof="1">
                <a:gradFill>
                  <a:gsLst>
                    <a:gs pos="0">
                      <a:schemeClr val="accent1"/>
                    </a:gs>
                    <a:gs pos="100000">
                      <a:schemeClr val="accent2">
                        <a:lumMod val="75000"/>
                      </a:schemeClr>
                    </a:gs>
                  </a:gsLst>
                  <a:lin ang="0" scaled="1"/>
                </a:gradFill>
                <a:latin typeface="+mj-ea"/>
                <a:ea typeface="+mj-ea"/>
                <a:cs typeface="MiSans" panose="00000500000000000000" charset="-122"/>
                <a:sym typeface="+mn-ea"/>
              </a:defRPr>
            </a:lvl1pPr>
          </a:lstStyle>
          <a:p>
            <a:pPr lvl="0"/>
            <a:r>
              <a:rPr>
                <a:sym typeface="+mn-ea"/>
              </a:rPr>
              <a:t>单击此处编辑标题</a:t>
            </a:r>
            <a:endParaRPr>
              <a:sym typeface="+mn-ea"/>
            </a:endParaRPr>
          </a:p>
        </p:txBody>
      </p:sp>
      <p:sp>
        <p:nvSpPr>
          <p:cNvPr id="1048808" name="日期占位符 3"/>
          <p:cNvSpPr>
            <a:spLocks noGrp="1"/>
          </p:cNvSpPr>
          <p:nvPr>
            <p:ph type="dt" sz="half" idx="10"/>
            <p:custDataLst>
              <p:tags r:id="rId9"/>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810" name="页脚占位符 4"/>
          <p:cNvSpPr>
            <a:spLocks noGrp="1"/>
          </p:cNvSpPr>
          <p:nvPr>
            <p:ph type="ftr" sz="quarter" idx="11"/>
            <p:custDataLst>
              <p:tags r:id="rId10"/>
            </p:custDataLst>
          </p:nvPr>
        </p:nvSpPr>
        <p:spPr>
          <a:xfrm>
            <a:off x="4116000" y="6314400"/>
            <a:ext cx="3960000" cy="316800"/>
          </a:xfrm>
        </p:spPr>
        <p:txBody>
          <a:bodyPr/>
          <a:lstStyle/>
          <a:p>
            <a:endParaRPr lang="zh-CN" altLang="en-US"/>
          </a:p>
        </p:txBody>
      </p:sp>
      <p:sp>
        <p:nvSpPr>
          <p:cNvPr id="1048812" name="灯片编号占位符 5"/>
          <p:cNvSpPr>
            <a:spLocks noGrp="1"/>
          </p:cNvSpPr>
          <p:nvPr>
            <p:ph type="sldNum" sz="quarter" idx="12"/>
            <p:custDataLst>
              <p:tags r:id="rId11"/>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1.png" /><Relationship Id="rId13" Type="http://schemas.openxmlformats.org/officeDocument/2006/relationships/tags" Target="../tags/tag87.xml" /><Relationship Id="rId14" Type="http://schemas.openxmlformats.org/officeDocument/2006/relationships/tags" Target="../tags/tag88.xml" /><Relationship Id="rId15" Type="http://schemas.openxmlformats.org/officeDocument/2006/relationships/tags" Target="../tags/tag89.xml" /><Relationship Id="rId16" Type="http://schemas.openxmlformats.org/officeDocument/2006/relationships/tags" Target="../tags/tag90.xml" /><Relationship Id="rId17" Type="http://schemas.openxmlformats.org/officeDocument/2006/relationships/tags" Target="../tags/tag91.xml" /><Relationship Id="rId18" Type="http://schemas.openxmlformats.org/officeDocument/2006/relationships/tags" Target="../tags/tag92.xml" /><Relationship Id="rId19" Type="http://schemas.openxmlformats.org/officeDocument/2006/relationships/tags" Target="../tags/tag93.xml" /><Relationship Id="rId2" Type="http://schemas.openxmlformats.org/officeDocument/2006/relationships/slideLayout" Target="../slideLayouts/slideLayout13.xml" /><Relationship Id="rId20" Type="http://schemas.openxmlformats.org/officeDocument/2006/relationships/tags" Target="../tags/tag94.xml" /><Relationship Id="rId21"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31" name=""/>
        <p:cNvGrpSpPr/>
        <p:nvPr/>
      </p:nvGrpSpPr>
      <p:grpSpPr>
        <a:xfrm>
          <a:off x="0" y="0"/>
          <a:ext cx="0" cy="0"/>
        </a:xfrm>
      </p:grpSpPr>
      <p:pic>
        <p:nvPicPr>
          <p:cNvPr id="2097153" name="图片 473" descr="图片包含 桌子, 香蕉, 盘子, 表面  描述已自动生成"/>
          <p:cNvPicPr>
            <a:picLocks noChangeAspect="1"/>
          </p:cNvPicPr>
          <p:nvPr>
            <p:custDataLst>
              <p:tags r:id="rId13"/>
            </p:custDataLst>
          </p:nvPr>
        </p:nvPicPr>
        <p:blipFill>
          <a:blip r:embed="rId12">
            <a:alphaModFix amt="18000"/>
          </a:blip>
          <a:srcRect r="299" b="43750"/>
          <a:stretch>
            <a:fillRect/>
          </a:stretch>
        </p:blipFill>
        <p:spPr>
          <a:xfrm flipH="1">
            <a:off x="1" y="0"/>
            <a:ext cx="12191999" cy="6858000"/>
          </a:xfrm>
          <a:custGeom>
            <a:gdLst>
              <a:gd name="connsiteX0" fmla="*/ 12191999 w 12191999"/>
              <a:gd name="connsiteY0" fmla="*/ 0 h 6858000"/>
              <a:gd name="connsiteX1" fmla="*/ 0 w 12191999"/>
              <a:gd name="connsiteY1" fmla="*/ 0 h 6858000"/>
              <a:gd name="connsiteX2" fmla="*/ 0 w 12191999"/>
              <a:gd name="connsiteY2" fmla="*/ 6858000 h 6858000"/>
              <a:gd name="connsiteX3" fmla="*/ 12191999 w 12191999"/>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1999" h="6858000">
                <a:moveTo>
                  <a:pt x="12191999" y="0"/>
                </a:moveTo>
                <a:lnTo>
                  <a:pt x="0" y="0"/>
                </a:lnTo>
                <a:lnTo>
                  <a:pt x="0" y="6858000"/>
                </a:lnTo>
                <a:lnTo>
                  <a:pt x="12191999" y="6858000"/>
                </a:lnTo>
                <a:close/>
              </a:path>
            </a:pathLst>
          </a:custGeom>
        </p:spPr>
      </p:pic>
      <p:sp>
        <p:nvSpPr>
          <p:cNvPr id="1048654" name="椭圆 7"/>
          <p:cNvSpPr/>
          <p:nvPr>
            <p:custDataLst>
              <p:tags r:id="rId14"/>
            </p:custDataLst>
          </p:nvPr>
        </p:nvSpPr>
        <p:spPr>
          <a:xfrm flipH="1">
            <a:off x="473710" y="427990"/>
            <a:ext cx="576580" cy="576580"/>
          </a:xfrm>
          <a:prstGeom prst="ellipse">
            <a:avLst/>
          </a:prstGeom>
          <a:gradFill flip="none" rotWithShape="1">
            <a:gsLst>
              <a:gs pos="33000">
                <a:schemeClr val="accent2">
                  <a:alpha val="0"/>
                </a:schemeClr>
              </a:gs>
              <a:gs pos="100000">
                <a:schemeClr val="accent1"/>
              </a:gs>
            </a:gsLst>
            <a:lin ang="18900000" scaled="1"/>
          </a:gradFill>
          <a:ln>
            <a:no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panose="00000500000000000000" charset="-122"/>
            </a:endParaRPr>
          </a:p>
        </p:txBody>
      </p:sp>
      <p:sp>
        <p:nvSpPr>
          <p:cNvPr id="1048656" name="日期占位符 9"/>
          <p:cNvSpPr>
            <a:spLocks noGrp="1"/>
          </p:cNvSpPr>
          <p:nvPr>
            <p:ph type="dt" sz="half" idx="10"/>
            <p:custDataLst>
              <p:tags r:id="rId15"/>
            </p:custDataLst>
          </p:nvPr>
        </p:nvSpPr>
        <p:spPr>
          <a:xfrm>
            <a:off x="612000" y="6314400"/>
            <a:ext cx="2700000" cy="316800"/>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1048658" name="页脚占位符 10"/>
          <p:cNvSpPr>
            <a:spLocks noGrp="1"/>
          </p:cNvSpPr>
          <p:nvPr>
            <p:ph type="ftr" sz="quarter" idx="11"/>
            <p:custDataLst>
              <p:tags r:id="rId16"/>
            </p:custDataLst>
          </p:nvPr>
        </p:nvSpPr>
        <p:spPr>
          <a:xfrm>
            <a:off x="4116000" y="6314400"/>
            <a:ext cx="3960000" cy="316800"/>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0" name="灯片编号占位符 11"/>
          <p:cNvSpPr>
            <a:spLocks noGrp="1"/>
          </p:cNvSpPr>
          <p:nvPr>
            <p:ph type="sldNum" sz="quarter" idx="12"/>
            <p:custDataLst>
              <p:tags r:id="rId17"/>
            </p:custDataLst>
          </p:nvPr>
        </p:nvSpPr>
        <p:spPr>
          <a:xfrm>
            <a:off x="8877600" y="6314400"/>
            <a:ext cx="2700000" cy="316800"/>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
            </a:fld>
            <a:endParaRPr lang="zh-CN" altLang="en-US"/>
          </a:p>
        </p:txBody>
      </p:sp>
      <p:sp>
        <p:nvSpPr>
          <p:cNvPr id="1048662" name="标题占位符 2"/>
          <p:cNvSpPr>
            <a:spLocks noGrp="1"/>
          </p:cNvSpPr>
          <p:nvPr>
            <p:ph type="title"/>
            <p:custDataLst>
              <p:tags r:id="rId18"/>
            </p:custDataLst>
          </p:nvPr>
        </p:nvSpPr>
        <p:spPr>
          <a:xfrm>
            <a:off x="681990" y="365126"/>
            <a:ext cx="10828020" cy="1019246"/>
          </a:xfrm>
          <a:prstGeom prst="rect">
            <a:avLst/>
          </a:prstGeom>
          <a:noFill/>
          <a:ln>
            <a:noFill/>
            <a:prstDash val="sysDash"/>
          </a:ln>
        </p:spPr>
        <p:txBody>
          <a:bodyPr vert="horz" wrap="square" lIns="91440" tIns="45720" rIns="91440" bIns="45720" rtlCol="0" anchor="ctr">
            <a:normAutofit/>
          </a:bodyPr>
          <a:lstStyle/>
          <a:p>
            <a:pPr marL="0" marR="0" lvl="0">
              <a:buClrTx/>
              <a:buSzTx/>
              <a:buFontTx/>
            </a:pPr>
            <a:r>
              <a:rPr lang="zh-CN" altLang="en-US"/>
              <a:t>单击此处编辑母版标题样式</a:t>
            </a:r>
            <a:endParaRPr lang="zh-CN" altLang="en-US"/>
          </a:p>
        </p:txBody>
      </p:sp>
      <p:sp>
        <p:nvSpPr>
          <p:cNvPr id="1048664" name="文本占位符 1"/>
          <p:cNvSpPr>
            <a:spLocks noGrp="1"/>
          </p:cNvSpPr>
          <p:nvPr>
            <p:ph type="body" idx="1"/>
            <p:custDataLst>
              <p:tags r:id="rId19"/>
            </p:custDataLst>
          </p:nvPr>
        </p:nvSpPr>
        <p:spPr>
          <a:xfrm>
            <a:off x="681990" y="1483815"/>
            <a:ext cx="10895610" cy="4512657"/>
          </a:xfrm>
          <a:prstGeom prst="rect">
            <a:avLst/>
          </a:prstGeom>
        </p:spPr>
        <p:txBody>
          <a:bodyPr vert="horz" lIns="91440" tIns="45720" rIns="91440" bIns="4572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66" name="KSO_TEMPLATE" hidden="1"/>
          <p:cNvSpPr/>
          <p:nvPr userDrawn="1">
            <p:custDataLst>
              <p:tags r:id="rId20"/>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5316" r:id="rId2"/>
    <p:sldLayoutId id="2147485317" r:id="rId3"/>
    <p:sldLayoutId id="2147485318" r:id="rId4"/>
    <p:sldLayoutId id="2147485319" r:id="rId5"/>
    <p:sldLayoutId id="2147485320" r:id="rId6"/>
    <p:sldLayoutId id="2147485321" r:id="rId7"/>
    <p:sldLayoutId id="2147485322" r:id="rId8"/>
    <p:sldLayoutId id="2147485323" r:id="rId9"/>
    <p:sldLayoutId id="2147485324" r:id="rId10"/>
    <p:sldLayoutId id="2147485325" r:id="rId11"/>
  </p:sldLayoutIdLst>
  <p:transition/>
  <p:timing/>
  <p:txStyles>
    <p:titleStyle>
      <a:lvl1pPr algn="l" defTabSz="914400" rtl="0" eaLnBrk="1" fontAlgn="auto" latinLnBrk="0" hangingPunct="1">
        <a:lnSpc>
          <a:spcPct val="100000"/>
        </a:lnSpc>
        <a:spcBef>
          <a:spcPct val="0"/>
        </a:spcBef>
        <a:buNone/>
        <a:defRPr kumimoji="0" lang="zh-CN" altLang="en-US" sz="3600" b="1" i="0" u="none" strike="noStrike" kern="1200" cap="none" spc="300" normalizeH="0" baseline="0" smtClean="0">
          <a:ln>
            <a:noFill/>
            <a:prstDash val="sysDot"/>
          </a:ln>
          <a:gradFill>
            <a:gsLst>
              <a:gs pos="0">
                <a:schemeClr val="accent1"/>
              </a:gs>
              <a:gs pos="100000">
                <a:schemeClr val="accent2">
                  <a:lumMod val="75000"/>
                </a:schemeClr>
              </a:gs>
            </a:gsLst>
            <a:lin ang="0" scaled="0"/>
          </a:gradFill>
          <a:latin typeface="+mj-ea"/>
          <a:ea typeface="+mj-ea"/>
          <a:cs typeface="MiSans" panose="00000500000000000000" charset="-122"/>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800" b="0" i="0" u="none" strike="noStrike" kern="1200" cap="none" spc="150" normalizeH="0" baseline="0">
          <a:ln>
            <a:noFill/>
            <a:prstDash val="sysDot"/>
          </a:ln>
          <a:solidFill>
            <a:schemeClr val="tx1">
              <a:lumMod val="75000"/>
              <a:lumOff val="25000"/>
            </a:schemeClr>
          </a:solidFill>
          <a:latin typeface="+mn-ea"/>
          <a:ea typeface="+mn-ea"/>
          <a:cs typeface="MiSans" panose="00000500000000000000" charset="-122"/>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kumimoji="0" lang="zh-CN" altLang="en-US" sz="1600" b="0" i="0" u="none" strike="noStrike" kern="1200" cap="none" spc="150" normalizeH="0" baseline="0">
          <a:solidFill>
            <a:schemeClr val="tx1">
              <a:lumMod val="65000"/>
              <a:lumOff val="35000"/>
            </a:schemeClr>
          </a:solidFill>
          <a:latin typeface="Arial" pitchFamily="34" charset="0"/>
          <a:ea typeface="微软雅黑" panose="020b0503020204020204" pitchFamily="34" charset="-122"/>
          <a:cs typeface="MiSans" panose="00000500000000000000" charset="-122"/>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kumimoji="0" lang="zh-CN" altLang="en-US" sz="1600" b="0" i="0" u="none" strike="noStrike" kern="1200" cap="none" spc="150" normalizeH="0" baseline="0">
          <a:solidFill>
            <a:schemeClr val="tx1">
              <a:lumMod val="65000"/>
              <a:lumOff val="35000"/>
            </a:schemeClr>
          </a:solidFill>
          <a:latin typeface="Arial" pitchFamily="34" charset="0"/>
          <a:ea typeface="微软雅黑" panose="020b0503020204020204" pitchFamily="34" charset="-122"/>
          <a:cs typeface="MiSans" panose="00000500000000000000" charset="-122"/>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kumimoji="0" lang="zh-CN" altLang="en-US" sz="1400" b="0" i="0" u="none" strike="noStrike" kern="1200" cap="none" spc="150" normalizeH="0" baseline="0">
          <a:solidFill>
            <a:schemeClr val="tx1">
              <a:lumMod val="65000"/>
              <a:lumOff val="35000"/>
            </a:schemeClr>
          </a:solidFill>
          <a:latin typeface="Arial" pitchFamily="34" charset="0"/>
          <a:ea typeface="微软雅黑" panose="020b0503020204020204" pitchFamily="34" charset="-122"/>
          <a:cs typeface="MiSans" panose="00000500000000000000" charset="-122"/>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kumimoji="0" lang="zh-CN" altLang="en-US" sz="1400" b="0" i="0" u="none" strike="noStrike" kern="1200" cap="none" spc="150" normalizeH="0" baseline="0">
          <a:solidFill>
            <a:schemeClr val="tx1">
              <a:lumMod val="65000"/>
              <a:lumOff val="35000"/>
            </a:schemeClr>
          </a:solidFill>
          <a:latin typeface="Arial" pitchFamily="34" charset="0"/>
          <a:ea typeface="微软雅黑" panose="020b0503020204020204" pitchFamily="34" charset="-122"/>
          <a:cs typeface="MiSans" panose="00000500000000000000"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95.xml" /><Relationship Id="rId4" Type="http://schemas.openxmlformats.org/officeDocument/2006/relationships/tags" Target="../tags/tag96.xml" /><Relationship Id="rId5" Type="http://schemas.openxmlformats.org/officeDocument/2006/relationships/tags" Target="../tags/tag97.xml" /><Relationship Id="rId6" Type="http://schemas.openxmlformats.org/officeDocument/2006/relationships/tags" Target="../tags/tag98.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06.xml" /><Relationship Id="rId11" Type="http://schemas.openxmlformats.org/officeDocument/2006/relationships/tags" Target="../tags/tag107.xml" /><Relationship Id="rId12" Type="http://schemas.openxmlformats.org/officeDocument/2006/relationships/tags" Target="../tags/tag108.xml" /><Relationship Id="rId13" Type="http://schemas.openxmlformats.org/officeDocument/2006/relationships/tags" Target="../tags/tag109.xml" /><Relationship Id="rId14" Type="http://schemas.openxmlformats.org/officeDocument/2006/relationships/tags" Target="../tags/tag110.xml" /><Relationship Id="rId15" Type="http://schemas.openxmlformats.org/officeDocument/2006/relationships/tags" Target="../tags/tag111.xml" /><Relationship Id="rId16" Type="http://schemas.openxmlformats.org/officeDocument/2006/relationships/tags" Target="../tags/tag112.xml" /><Relationship Id="rId17" Type="http://schemas.openxmlformats.org/officeDocument/2006/relationships/tags" Target="../tags/tag113.xml" /><Relationship Id="rId18" Type="http://schemas.openxmlformats.org/officeDocument/2006/relationships/tags" Target="../tags/tag114.xml" /><Relationship Id="rId19" Type="http://schemas.openxmlformats.org/officeDocument/2006/relationships/tags" Target="../tags/tag115.xml" /><Relationship Id="rId2" Type="http://schemas.openxmlformats.org/officeDocument/2006/relationships/notesSlide" Target="../notesSlides/notesSlide2.xml" /><Relationship Id="rId20" Type="http://schemas.openxmlformats.org/officeDocument/2006/relationships/tags" Target="../tags/tag116.xml" /><Relationship Id="rId21" Type="http://schemas.openxmlformats.org/officeDocument/2006/relationships/tags" Target="../tags/tag117.xml" /><Relationship Id="rId22" Type="http://schemas.openxmlformats.org/officeDocument/2006/relationships/tags" Target="../tags/tag118.xml" /><Relationship Id="rId23" Type="http://schemas.openxmlformats.org/officeDocument/2006/relationships/tags" Target="../tags/tag119.xml" /><Relationship Id="rId3" Type="http://schemas.openxmlformats.org/officeDocument/2006/relationships/tags" Target="../tags/tag99.xml" /><Relationship Id="rId4" Type="http://schemas.openxmlformats.org/officeDocument/2006/relationships/tags" Target="../tags/tag100.xml" /><Relationship Id="rId5" Type="http://schemas.openxmlformats.org/officeDocument/2006/relationships/tags" Target="../tags/tag101.xml" /><Relationship Id="rId6" Type="http://schemas.openxmlformats.org/officeDocument/2006/relationships/tags" Target="../tags/tag102.xml" /><Relationship Id="rId7" Type="http://schemas.openxmlformats.org/officeDocument/2006/relationships/tags" Target="../tags/tag103.xml" /><Relationship Id="rId8" Type="http://schemas.openxmlformats.org/officeDocument/2006/relationships/tags" Target="../tags/tag104.xml" /><Relationship Id="rId9" Type="http://schemas.openxmlformats.org/officeDocument/2006/relationships/tags" Target="../tags/tag10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23.xml" /><Relationship Id="rId3" Type="http://schemas.openxmlformats.org/officeDocument/2006/relationships/tags" Target="../tags/tag124.xml" /><Relationship Id="rId4" Type="http://schemas.openxmlformats.org/officeDocument/2006/relationships/tags" Target="../tags/tag12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26.xml" /><Relationship Id="rId3" Type="http://schemas.openxmlformats.org/officeDocument/2006/relationships/tags" Target="../tags/tag127.xml" /><Relationship Id="rId4" Type="http://schemas.openxmlformats.org/officeDocument/2006/relationships/tags" Target="../tags/tag128.xml" /><Relationship Id="rId5" Type="http://schemas.openxmlformats.org/officeDocument/2006/relationships/tags" Target="../tags/tag129.xml" /><Relationship Id="rId6" Type="http://schemas.openxmlformats.org/officeDocument/2006/relationships/tags" Target="../tags/tag130.xml" /><Relationship Id="rId7" Type="http://schemas.openxmlformats.org/officeDocument/2006/relationships/tags" Target="../tags/tag131.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40.xml" /><Relationship Id="rId11" Type="http://schemas.openxmlformats.org/officeDocument/2006/relationships/tags" Target="../tags/tag141.xml" /><Relationship Id="rId12" Type="http://schemas.openxmlformats.org/officeDocument/2006/relationships/tags" Target="../tags/tag142.xml" /><Relationship Id="rId13" Type="http://schemas.openxmlformats.org/officeDocument/2006/relationships/tags" Target="../tags/tag143.xml" /><Relationship Id="rId2" Type="http://schemas.openxmlformats.org/officeDocument/2006/relationships/tags" Target="../tags/tag132.xml" /><Relationship Id="rId3" Type="http://schemas.openxmlformats.org/officeDocument/2006/relationships/tags" Target="../tags/tag133.xml" /><Relationship Id="rId4" Type="http://schemas.openxmlformats.org/officeDocument/2006/relationships/tags" Target="../tags/tag134.xml" /><Relationship Id="rId5" Type="http://schemas.openxmlformats.org/officeDocument/2006/relationships/tags" Target="../tags/tag135.xml" /><Relationship Id="rId6" Type="http://schemas.openxmlformats.org/officeDocument/2006/relationships/tags" Target="../tags/tag136.xml" /><Relationship Id="rId7" Type="http://schemas.openxmlformats.org/officeDocument/2006/relationships/tags" Target="../tags/tag137.xml" /><Relationship Id="rId8" Type="http://schemas.openxmlformats.org/officeDocument/2006/relationships/tags" Target="../tags/tag138.xml" /><Relationship Id="rId9" Type="http://schemas.openxmlformats.org/officeDocument/2006/relationships/tags" Target="../tags/tag139.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44.xml" /><Relationship Id="rId3" Type="http://schemas.openxmlformats.org/officeDocument/2006/relationships/tags" Target="../tags/tag145.xml" /><Relationship Id="rId4" Type="http://schemas.openxmlformats.org/officeDocument/2006/relationships/tags" Target="../tags/tag14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5.xml" /><Relationship Id="rId11" Type="http://schemas.openxmlformats.org/officeDocument/2006/relationships/tags" Target="../tags/tag156.xml" /><Relationship Id="rId12" Type="http://schemas.openxmlformats.org/officeDocument/2006/relationships/tags" Target="../tags/tag157.xml" /><Relationship Id="rId13" Type="http://schemas.openxmlformats.org/officeDocument/2006/relationships/tags" Target="../tags/tag158.xml" /><Relationship Id="rId2" Type="http://schemas.openxmlformats.org/officeDocument/2006/relationships/tags" Target="../tags/tag147.xml" /><Relationship Id="rId3" Type="http://schemas.openxmlformats.org/officeDocument/2006/relationships/tags" Target="../tags/tag148.xml" /><Relationship Id="rId4" Type="http://schemas.openxmlformats.org/officeDocument/2006/relationships/tags" Target="../tags/tag149.xml" /><Relationship Id="rId5" Type="http://schemas.openxmlformats.org/officeDocument/2006/relationships/tags" Target="../tags/tag150.xml" /><Relationship Id="rId6" Type="http://schemas.openxmlformats.org/officeDocument/2006/relationships/tags" Target="../tags/tag151.xml" /><Relationship Id="rId7" Type="http://schemas.openxmlformats.org/officeDocument/2006/relationships/tags" Target="../tags/tag152.xml" /><Relationship Id="rId8" Type="http://schemas.openxmlformats.org/officeDocument/2006/relationships/tags" Target="../tags/tag153.xml" /><Relationship Id="rId9" Type="http://schemas.openxmlformats.org/officeDocument/2006/relationships/tags" Target="../tags/tag15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59.xml" /><Relationship Id="rId3" Type="http://schemas.openxmlformats.org/officeDocument/2006/relationships/tags" Target="../tags/tag160.xml" /><Relationship Id="rId4" Type="http://schemas.openxmlformats.org/officeDocument/2006/relationships/tags" Target="../tags/tag161.xml" /><Relationship Id="rId5" Type="http://schemas.openxmlformats.org/officeDocument/2006/relationships/tags" Target="../tags/tag162.xml" /><Relationship Id="rId6" Type="http://schemas.openxmlformats.org/officeDocument/2006/relationships/tags" Target="../tags/tag163.xml" /><Relationship Id="rId7" Type="http://schemas.openxmlformats.org/officeDocument/2006/relationships/tags" Target="../tags/tag164.xml" /><Relationship Id="rId8" Type="http://schemas.openxmlformats.org/officeDocument/2006/relationships/tags" Target="../tags/tag165.xml" /><Relationship Id="rId9" Type="http://schemas.openxmlformats.org/officeDocument/2006/relationships/tags" Target="../tags/tag16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5.xml" /><Relationship Id="rId11" Type="http://schemas.openxmlformats.org/officeDocument/2006/relationships/tags" Target="../tags/tag176.xml" /><Relationship Id="rId12" Type="http://schemas.openxmlformats.org/officeDocument/2006/relationships/tags" Target="../tags/tag177.xml" /><Relationship Id="rId13" Type="http://schemas.openxmlformats.org/officeDocument/2006/relationships/tags" Target="../tags/tag178.xml" /><Relationship Id="rId14" Type="http://schemas.openxmlformats.org/officeDocument/2006/relationships/tags" Target="../tags/tag179.xml" /><Relationship Id="rId15" Type="http://schemas.openxmlformats.org/officeDocument/2006/relationships/tags" Target="../tags/tag180.xml" /><Relationship Id="rId16" Type="http://schemas.openxmlformats.org/officeDocument/2006/relationships/tags" Target="../tags/tag181.xml" /><Relationship Id="rId17" Type="http://schemas.openxmlformats.org/officeDocument/2006/relationships/tags" Target="../tags/tag182.xml" /><Relationship Id="rId18" Type="http://schemas.openxmlformats.org/officeDocument/2006/relationships/tags" Target="../tags/tag183.xml" /><Relationship Id="rId19" Type="http://schemas.openxmlformats.org/officeDocument/2006/relationships/tags" Target="../tags/tag184.xml" /><Relationship Id="rId2" Type="http://schemas.openxmlformats.org/officeDocument/2006/relationships/tags" Target="../tags/tag167.xml" /><Relationship Id="rId20" Type="http://schemas.openxmlformats.org/officeDocument/2006/relationships/tags" Target="../tags/tag185.xml" /><Relationship Id="rId21" Type="http://schemas.openxmlformats.org/officeDocument/2006/relationships/tags" Target="../tags/tag186.xml" /><Relationship Id="rId3" Type="http://schemas.openxmlformats.org/officeDocument/2006/relationships/tags" Target="../tags/tag168.xml" /><Relationship Id="rId4" Type="http://schemas.openxmlformats.org/officeDocument/2006/relationships/tags" Target="../tags/tag169.xml" /><Relationship Id="rId5" Type="http://schemas.openxmlformats.org/officeDocument/2006/relationships/tags" Target="../tags/tag170.xml" /><Relationship Id="rId6" Type="http://schemas.openxmlformats.org/officeDocument/2006/relationships/tags" Target="../tags/tag171.xml" /><Relationship Id="rId7" Type="http://schemas.openxmlformats.org/officeDocument/2006/relationships/tags" Target="../tags/tag172.xml" /><Relationship Id="rId8" Type="http://schemas.openxmlformats.org/officeDocument/2006/relationships/tags" Target="../tags/tag173.xml" /><Relationship Id="rId9" Type="http://schemas.openxmlformats.org/officeDocument/2006/relationships/tags" Target="../tags/tag17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87.xml" /><Relationship Id="rId3" Type="http://schemas.openxmlformats.org/officeDocument/2006/relationships/tags" Target="../tags/tag188.xml" /><Relationship Id="rId4" Type="http://schemas.openxmlformats.org/officeDocument/2006/relationships/tags" Target="../tags/tag18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67165030135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文本占位符 3"/>
          <p:cNvSpPr>
            <a:spLocks noGrp="1"/>
          </p:cNvSpPr>
          <p:nvPr>
            <p:ph type="body" idx="3"/>
            <p:custDataLst>
              <p:tags r:id="rId3"/>
            </p:custDataLst>
          </p:nvPr>
        </p:nvSpPr>
        <p:spPr/>
        <p:txBody>
          <a:bodyPr>
            <a:normAutofit fontScale="93750" lnSpcReduction="10000"/>
          </a:bodyPr>
          <a:lstStyle/>
          <a:p>
            <a:r>
              <a:rPr lang="zh-CN" altLang="en-US"/>
              <a:t>汇报人：XXX</a:t>
            </a:r>
            <a:endParaRPr lang="zh-CN" altLang="en-US"/>
          </a:p>
        </p:txBody>
      </p:sp>
      <p:sp>
        <p:nvSpPr>
          <p:cNvPr id="1048650" name="文本占位符 6"/>
          <p:cNvSpPr>
            <a:spLocks noGrp="1"/>
          </p:cNvSpPr>
          <p:nvPr>
            <p:ph type="body" idx="2"/>
            <p:custDataLst>
              <p:tags r:id="rId4"/>
            </p:custDataLst>
          </p:nvPr>
        </p:nvSpPr>
        <p:spPr/>
        <p:txBody>
          <a:bodyPr>
            <a:normAutofit/>
          </a:bodyPr>
          <a:lstStyle/>
          <a:p>
            <a:r>
              <a:rPr lang="zh-CN" altLang="en-US"/>
              <a:t>添加文档副标题</a:t>
            </a:r>
            <a:endParaRPr lang="zh-CN" altLang="en-US"/>
          </a:p>
        </p:txBody>
      </p:sp>
      <p:sp>
        <p:nvSpPr>
          <p:cNvPr id="1048652" name="标题 9"/>
          <p:cNvSpPr>
            <a:spLocks noGrp="1"/>
          </p:cNvSpPr>
          <p:nvPr>
            <p:ph type="title" idx="1"/>
            <p:custDataLst>
              <p:tags r:id="rId5"/>
            </p:custDataLst>
          </p:nvPr>
        </p:nvSpPr>
        <p:spPr/>
        <p:txBody>
          <a:bodyPr>
            <a:normAutofit fontScale="96667"/>
          </a:bodyPr>
          <a:lstStyle/>
          <a:p>
            <a:r>
              <a:rPr lang="zh-CN" altLang="en-US"/>
              <a:t>饥饿营销策略案例分析</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832" name="文本占位符 8"/>
          <p:cNvSpPr>
            <a:spLocks noGrp="1"/>
          </p:cNvSpPr>
          <p:nvPr>
            <p:ph type="body" idx="2"/>
            <p:custDataLst>
              <p:tags r:id="rId3"/>
            </p:custDataLst>
          </p:nvPr>
        </p:nvSpPr>
        <p:spPr/>
        <p:txBody>
          <a:bodyPr>
            <a:normAutofit fontScale="94167" lnSpcReduction="20000"/>
          </a:bodyPr>
          <a:lstStyle/>
          <a:p>
            <a:r>
              <a:rPr lang="zh-CN" altLang="en-US"/>
              <a:t>CONTENTS</a:t>
            </a:r>
            <a:endParaRPr lang="zh-CN" altLang="en-US"/>
          </a:p>
        </p:txBody>
      </p:sp>
      <p:sp>
        <p:nvSpPr>
          <p:cNvPr id="1048834" name="标题 9"/>
          <p:cNvSpPr>
            <a:spLocks noGrp="1"/>
          </p:cNvSpPr>
          <p:nvPr>
            <p:ph type="title" idx="1"/>
            <p:custDataLst>
              <p:tags r:id="rId4"/>
            </p:custDataLst>
          </p:nvPr>
        </p:nvSpPr>
        <p:spPr/>
        <p:txBody>
          <a:bodyPr/>
          <a:lstStyle/>
          <a:p>
            <a:r>
              <a:rPr lang="zh-CN" altLang="en-US"/>
              <a:t>目录</a:t>
            </a:r>
            <a:endParaRPr lang="zh-CN" altLang="en-US"/>
          </a:p>
        </p:txBody>
      </p:sp>
      <p:sp>
        <p:nvSpPr>
          <p:cNvPr id="1048836" name="序号"/>
          <p:cNvSpPr txBox="1"/>
          <p:nvPr>
            <p:custDataLst>
              <p:tags r:id="rId5"/>
            </p:custDataLst>
          </p:nvPr>
        </p:nvSpPr>
        <p:spPr>
          <a:xfrm>
            <a:off x="867728" y="2904490"/>
            <a:ext cx="1171575" cy="78740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sz="3600">
                <a:solidFill>
                  <a:schemeClr val="tx1">
                    <a:lumMod val="85000"/>
                    <a:lumOff val="15000"/>
                  </a:schemeClr>
                </a:solidFill>
                <a:latin typeface="+mj-ea"/>
                <a:ea typeface="+mj-ea"/>
                <a:cs typeface="MiSans" panose="00000500000000000000" charset="-122"/>
              </a:rPr>
              <a:t>01.</a:t>
            </a:r>
            <a:endParaRPr lang="en-US" sz="3600">
              <a:solidFill>
                <a:schemeClr val="tx1">
                  <a:lumMod val="85000"/>
                  <a:lumOff val="15000"/>
                </a:schemeClr>
              </a:solidFill>
              <a:latin typeface="+mj-ea"/>
              <a:ea typeface="+mj-ea"/>
              <a:cs typeface="MiSans" panose="00000500000000000000" charset="-122"/>
            </a:endParaRPr>
          </a:p>
        </p:txBody>
      </p:sp>
      <p:sp>
        <p:nvSpPr>
          <p:cNvPr id="1048838" name="标题"/>
          <p:cNvSpPr txBox="1"/>
          <p:nvPr>
            <p:custDataLst>
              <p:tags r:id="rId6"/>
            </p:custDataLst>
          </p:nvPr>
        </p:nvSpPr>
        <p:spPr>
          <a:xfrm>
            <a:off x="868045" y="4043680"/>
            <a:ext cx="1706880" cy="177800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spc="300">
                <a:gradFill>
                  <a:gsLst>
                    <a:gs pos="0">
                      <a:schemeClr val="accent1"/>
                    </a:gs>
                    <a:gs pos="100000">
                      <a:schemeClr val="accent2">
                        <a:lumMod val="75000"/>
                      </a:schemeClr>
                    </a:gs>
                  </a:gsLst>
                  <a:lin ang="0" scaled="0"/>
                </a:gradFill>
                <a:latin typeface="+mj-ea"/>
                <a:ea typeface="+mj-ea"/>
                <a:cs typeface="MiSans" panose="00000500000000000000" charset="-122"/>
              </a:rPr>
              <a:t>目录标题</a:t>
            </a:r>
            <a:endParaRPr lang="zh-CN" altLang="en-US" sz="2000" spc="300">
              <a:gradFill>
                <a:gsLst>
                  <a:gs pos="0">
                    <a:schemeClr val="accent1"/>
                  </a:gs>
                  <a:gs pos="100000">
                    <a:schemeClr val="accent2">
                      <a:lumMod val="75000"/>
                    </a:schemeClr>
                  </a:gs>
                </a:gsLst>
                <a:lin ang="0" scaled="0"/>
              </a:gradFill>
              <a:latin typeface="+mj-ea"/>
              <a:ea typeface="+mj-ea"/>
              <a:cs typeface="MiSans" panose="00000500000000000000" charset="-122"/>
            </a:endParaRPr>
          </a:p>
        </p:txBody>
      </p:sp>
      <p:sp>
        <p:nvSpPr>
          <p:cNvPr id="1048840" name="矩形 27"/>
          <p:cNvSpPr/>
          <p:nvPr>
            <p:custDataLst>
              <p:tags r:id="rId7"/>
            </p:custDataLst>
          </p:nvPr>
        </p:nvSpPr>
        <p:spPr>
          <a:xfrm>
            <a:off x="867728" y="3691890"/>
            <a:ext cx="548640" cy="84455"/>
          </a:xfrm>
          <a:prstGeom prst="rect">
            <a:avLst/>
          </a:prstGeom>
          <a:gradFill flip="none" rotWithShape="1">
            <a:gsLst>
              <a:gs pos="0">
                <a:schemeClr val="accent1"/>
              </a:gs>
              <a:gs pos="100000">
                <a:schemeClr val="accent2"/>
              </a:gs>
            </a:gsLst>
            <a:lin ang="0" scaled="1"/>
          </a:gradFill>
          <a:ln w="19050">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cs typeface="MiSans" panose="00000500000000000000" charset="-122"/>
            </a:endParaRPr>
          </a:p>
        </p:txBody>
      </p:sp>
      <p:sp>
        <p:nvSpPr>
          <p:cNvPr id="1048842" name="序号"/>
          <p:cNvSpPr txBox="1"/>
          <p:nvPr>
            <p:custDataLst>
              <p:tags r:id="rId8"/>
            </p:custDataLst>
          </p:nvPr>
        </p:nvSpPr>
        <p:spPr>
          <a:xfrm>
            <a:off x="2640013" y="2904490"/>
            <a:ext cx="1171575" cy="78740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sz="3600">
                <a:solidFill>
                  <a:schemeClr val="tx1">
                    <a:lumMod val="85000"/>
                    <a:lumOff val="15000"/>
                  </a:schemeClr>
                </a:solidFill>
                <a:latin typeface="+mj-ea"/>
                <a:ea typeface="+mj-ea"/>
                <a:cs typeface="MiSans" panose="00000500000000000000" charset="-122"/>
              </a:rPr>
              <a:t>02.</a:t>
            </a:r>
            <a:endParaRPr lang="en-US" sz="3600">
              <a:solidFill>
                <a:schemeClr val="tx1">
                  <a:lumMod val="85000"/>
                  <a:lumOff val="15000"/>
                </a:schemeClr>
              </a:solidFill>
              <a:latin typeface="+mj-ea"/>
              <a:ea typeface="+mj-ea"/>
              <a:cs typeface="MiSans" panose="00000500000000000000" charset="-122"/>
            </a:endParaRPr>
          </a:p>
        </p:txBody>
      </p:sp>
      <p:sp>
        <p:nvSpPr>
          <p:cNvPr id="1048844" name="标题"/>
          <p:cNvSpPr txBox="1"/>
          <p:nvPr>
            <p:custDataLst>
              <p:tags r:id="rId9"/>
            </p:custDataLst>
          </p:nvPr>
        </p:nvSpPr>
        <p:spPr>
          <a:xfrm>
            <a:off x="2640330" y="4043680"/>
            <a:ext cx="1706880" cy="177800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spc="300">
                <a:gradFill>
                  <a:gsLst>
                    <a:gs pos="0">
                      <a:schemeClr val="accent1"/>
                    </a:gs>
                    <a:gs pos="100000">
                      <a:schemeClr val="accent2">
                        <a:lumMod val="75000"/>
                      </a:schemeClr>
                    </a:gs>
                  </a:gsLst>
                  <a:lin ang="0" scaled="0"/>
                </a:gradFill>
                <a:latin typeface="+mj-ea"/>
                <a:ea typeface="+mj-ea"/>
                <a:cs typeface="MiSans" panose="00000500000000000000" charset="-122"/>
              </a:rPr>
              <a:t>饥饿营销策略概述</a:t>
            </a:r>
            <a:endParaRPr lang="zh-CN" altLang="en-US" sz="2000" spc="300">
              <a:gradFill>
                <a:gsLst>
                  <a:gs pos="0">
                    <a:schemeClr val="accent1"/>
                  </a:gs>
                  <a:gs pos="100000">
                    <a:schemeClr val="accent2">
                      <a:lumMod val="75000"/>
                    </a:schemeClr>
                  </a:gs>
                </a:gsLst>
                <a:lin ang="0" scaled="0"/>
              </a:gradFill>
              <a:latin typeface="+mj-ea"/>
              <a:ea typeface="+mj-ea"/>
              <a:cs typeface="MiSans" panose="00000500000000000000" charset="-122"/>
            </a:endParaRPr>
          </a:p>
        </p:txBody>
      </p:sp>
      <p:sp>
        <p:nvSpPr>
          <p:cNvPr id="1048846" name="矩形 83"/>
          <p:cNvSpPr/>
          <p:nvPr>
            <p:custDataLst>
              <p:tags r:id="rId10"/>
            </p:custDataLst>
          </p:nvPr>
        </p:nvSpPr>
        <p:spPr>
          <a:xfrm>
            <a:off x="2640013" y="3691890"/>
            <a:ext cx="548640" cy="84455"/>
          </a:xfrm>
          <a:prstGeom prst="rect">
            <a:avLst/>
          </a:prstGeom>
          <a:gradFill flip="none" rotWithShape="1">
            <a:gsLst>
              <a:gs pos="0">
                <a:schemeClr val="accent1"/>
              </a:gs>
              <a:gs pos="100000">
                <a:schemeClr val="accent2"/>
              </a:gs>
            </a:gsLst>
            <a:lin ang="0" scaled="1"/>
          </a:gradFill>
          <a:ln w="19050">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cs typeface="MiSans" panose="00000500000000000000" charset="-122"/>
            </a:endParaRPr>
          </a:p>
        </p:txBody>
      </p:sp>
      <p:sp>
        <p:nvSpPr>
          <p:cNvPr id="1048848" name="序号"/>
          <p:cNvSpPr txBox="1"/>
          <p:nvPr>
            <p:custDataLst>
              <p:tags r:id="rId11"/>
            </p:custDataLst>
          </p:nvPr>
        </p:nvSpPr>
        <p:spPr>
          <a:xfrm>
            <a:off x="4412298" y="2904490"/>
            <a:ext cx="1171575" cy="78740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sz="3600">
                <a:solidFill>
                  <a:schemeClr val="tx1">
                    <a:lumMod val="85000"/>
                    <a:lumOff val="15000"/>
                  </a:schemeClr>
                </a:solidFill>
                <a:latin typeface="+mj-ea"/>
                <a:ea typeface="+mj-ea"/>
                <a:cs typeface="MiSans" panose="00000500000000000000" charset="-122"/>
              </a:rPr>
              <a:t>03.</a:t>
            </a:r>
            <a:endParaRPr lang="en-US" sz="3600">
              <a:solidFill>
                <a:schemeClr val="tx1">
                  <a:lumMod val="85000"/>
                  <a:lumOff val="15000"/>
                </a:schemeClr>
              </a:solidFill>
              <a:latin typeface="+mj-ea"/>
              <a:ea typeface="+mj-ea"/>
              <a:cs typeface="MiSans" panose="00000500000000000000" charset="-122"/>
            </a:endParaRPr>
          </a:p>
        </p:txBody>
      </p:sp>
      <p:sp>
        <p:nvSpPr>
          <p:cNvPr id="1048850" name="标题"/>
          <p:cNvSpPr txBox="1"/>
          <p:nvPr>
            <p:custDataLst>
              <p:tags r:id="rId12"/>
            </p:custDataLst>
          </p:nvPr>
        </p:nvSpPr>
        <p:spPr>
          <a:xfrm>
            <a:off x="4412615" y="4043680"/>
            <a:ext cx="1706880" cy="177800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spc="300">
                <a:gradFill>
                  <a:gsLst>
                    <a:gs pos="0">
                      <a:schemeClr val="accent1"/>
                    </a:gs>
                    <a:gs pos="100000">
                      <a:schemeClr val="accent2">
                        <a:lumMod val="75000"/>
                      </a:schemeClr>
                    </a:gs>
                  </a:gsLst>
                  <a:lin ang="0" scaled="0"/>
                </a:gradFill>
                <a:latin typeface="+mj-ea"/>
                <a:ea typeface="+mj-ea"/>
                <a:cs typeface="MiSans" panose="00000500000000000000" charset="-122"/>
              </a:rPr>
              <a:t>成功案例展示</a:t>
            </a:r>
            <a:endParaRPr lang="zh-CN" altLang="en-US" sz="2000" spc="300">
              <a:gradFill>
                <a:gsLst>
                  <a:gs pos="0">
                    <a:schemeClr val="accent1"/>
                  </a:gs>
                  <a:gs pos="100000">
                    <a:schemeClr val="accent2">
                      <a:lumMod val="75000"/>
                    </a:schemeClr>
                  </a:gs>
                </a:gsLst>
                <a:lin ang="0" scaled="0"/>
              </a:gradFill>
              <a:latin typeface="+mj-ea"/>
              <a:ea typeface="+mj-ea"/>
              <a:cs typeface="MiSans" panose="00000500000000000000" charset="-122"/>
            </a:endParaRPr>
          </a:p>
        </p:txBody>
      </p:sp>
      <p:sp>
        <p:nvSpPr>
          <p:cNvPr id="1048852" name="矩形 88"/>
          <p:cNvSpPr/>
          <p:nvPr>
            <p:custDataLst>
              <p:tags r:id="rId13"/>
            </p:custDataLst>
          </p:nvPr>
        </p:nvSpPr>
        <p:spPr>
          <a:xfrm>
            <a:off x="4412298" y="3691890"/>
            <a:ext cx="548640" cy="84455"/>
          </a:xfrm>
          <a:prstGeom prst="rect">
            <a:avLst/>
          </a:prstGeom>
          <a:gradFill flip="none" rotWithShape="1">
            <a:gsLst>
              <a:gs pos="0">
                <a:schemeClr val="accent1"/>
              </a:gs>
              <a:gs pos="100000">
                <a:schemeClr val="accent2"/>
              </a:gs>
            </a:gsLst>
            <a:lin ang="0" scaled="1"/>
          </a:gradFill>
          <a:ln w="19050">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cs typeface="MiSans" panose="00000500000000000000" charset="-122"/>
            </a:endParaRPr>
          </a:p>
        </p:txBody>
      </p:sp>
      <p:sp>
        <p:nvSpPr>
          <p:cNvPr id="1048854" name="序号"/>
          <p:cNvSpPr txBox="1"/>
          <p:nvPr>
            <p:custDataLst>
              <p:tags r:id="rId14"/>
            </p:custDataLst>
          </p:nvPr>
        </p:nvSpPr>
        <p:spPr>
          <a:xfrm>
            <a:off x="6184583" y="2904490"/>
            <a:ext cx="1171575" cy="78740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sz="3600">
                <a:solidFill>
                  <a:schemeClr val="tx1">
                    <a:lumMod val="85000"/>
                    <a:lumOff val="15000"/>
                  </a:schemeClr>
                </a:solidFill>
                <a:latin typeface="+mj-ea"/>
                <a:ea typeface="+mj-ea"/>
                <a:cs typeface="MiSans" panose="00000500000000000000" charset="-122"/>
              </a:rPr>
              <a:t>04.</a:t>
            </a:r>
            <a:endParaRPr lang="en-US" sz="3600">
              <a:solidFill>
                <a:schemeClr val="tx1">
                  <a:lumMod val="85000"/>
                  <a:lumOff val="15000"/>
                </a:schemeClr>
              </a:solidFill>
              <a:latin typeface="+mj-ea"/>
              <a:ea typeface="+mj-ea"/>
              <a:cs typeface="MiSans" panose="00000500000000000000" charset="-122"/>
            </a:endParaRPr>
          </a:p>
        </p:txBody>
      </p:sp>
      <p:sp>
        <p:nvSpPr>
          <p:cNvPr id="1048856" name="标题"/>
          <p:cNvSpPr txBox="1"/>
          <p:nvPr>
            <p:custDataLst>
              <p:tags r:id="rId15"/>
            </p:custDataLst>
          </p:nvPr>
        </p:nvSpPr>
        <p:spPr>
          <a:xfrm>
            <a:off x="6184900" y="4043680"/>
            <a:ext cx="1706880" cy="177800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spc="300">
                <a:gradFill>
                  <a:gsLst>
                    <a:gs pos="0">
                      <a:schemeClr val="accent1"/>
                    </a:gs>
                    <a:gs pos="100000">
                      <a:schemeClr val="accent2">
                        <a:lumMod val="75000"/>
                      </a:schemeClr>
                    </a:gs>
                  </a:gsLst>
                  <a:lin ang="0" scaled="0"/>
                </a:gradFill>
                <a:latin typeface="+mj-ea"/>
                <a:ea typeface="+mj-ea"/>
                <a:cs typeface="MiSans" panose="00000500000000000000" charset="-122"/>
              </a:rPr>
              <a:t>失败案例分析</a:t>
            </a:r>
            <a:endParaRPr lang="zh-CN" altLang="en-US" sz="2000" spc="300">
              <a:gradFill>
                <a:gsLst>
                  <a:gs pos="0">
                    <a:schemeClr val="accent1"/>
                  </a:gs>
                  <a:gs pos="100000">
                    <a:schemeClr val="accent2">
                      <a:lumMod val="75000"/>
                    </a:schemeClr>
                  </a:gs>
                </a:gsLst>
                <a:lin ang="0" scaled="0"/>
              </a:gradFill>
              <a:latin typeface="+mj-ea"/>
              <a:ea typeface="+mj-ea"/>
              <a:cs typeface="MiSans" panose="00000500000000000000" charset="-122"/>
            </a:endParaRPr>
          </a:p>
        </p:txBody>
      </p:sp>
      <p:sp>
        <p:nvSpPr>
          <p:cNvPr id="1048858" name="矩形 93"/>
          <p:cNvSpPr/>
          <p:nvPr>
            <p:custDataLst>
              <p:tags r:id="rId16"/>
            </p:custDataLst>
          </p:nvPr>
        </p:nvSpPr>
        <p:spPr>
          <a:xfrm>
            <a:off x="6184583" y="3691890"/>
            <a:ext cx="548640" cy="84455"/>
          </a:xfrm>
          <a:prstGeom prst="rect">
            <a:avLst/>
          </a:prstGeom>
          <a:gradFill flip="none" rotWithShape="1">
            <a:gsLst>
              <a:gs pos="0">
                <a:schemeClr val="accent1"/>
              </a:gs>
              <a:gs pos="100000">
                <a:schemeClr val="accent2"/>
              </a:gs>
            </a:gsLst>
            <a:lin ang="0" scaled="1"/>
          </a:gradFill>
          <a:ln w="19050">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cs typeface="MiSans" panose="00000500000000000000" charset="-122"/>
            </a:endParaRPr>
          </a:p>
        </p:txBody>
      </p:sp>
      <p:sp>
        <p:nvSpPr>
          <p:cNvPr id="1048860" name="序号"/>
          <p:cNvSpPr txBox="1"/>
          <p:nvPr>
            <p:custDataLst>
              <p:tags r:id="rId17"/>
            </p:custDataLst>
          </p:nvPr>
        </p:nvSpPr>
        <p:spPr>
          <a:xfrm>
            <a:off x="7956868" y="2904490"/>
            <a:ext cx="1171575" cy="78740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sz="3600">
                <a:solidFill>
                  <a:schemeClr val="tx1">
                    <a:lumMod val="85000"/>
                    <a:lumOff val="15000"/>
                  </a:schemeClr>
                </a:solidFill>
                <a:latin typeface="+mj-ea"/>
                <a:ea typeface="+mj-ea"/>
                <a:cs typeface="MiSans" panose="00000500000000000000" charset="-122"/>
              </a:rPr>
              <a:t>05.</a:t>
            </a:r>
            <a:endParaRPr lang="en-US" sz="3600">
              <a:solidFill>
                <a:schemeClr val="tx1">
                  <a:lumMod val="85000"/>
                  <a:lumOff val="15000"/>
                </a:schemeClr>
              </a:solidFill>
              <a:latin typeface="+mj-ea"/>
              <a:ea typeface="+mj-ea"/>
              <a:cs typeface="MiSans" panose="00000500000000000000" charset="-122"/>
            </a:endParaRPr>
          </a:p>
        </p:txBody>
      </p:sp>
      <p:sp>
        <p:nvSpPr>
          <p:cNvPr id="1048862" name="标题"/>
          <p:cNvSpPr txBox="1"/>
          <p:nvPr>
            <p:custDataLst>
              <p:tags r:id="rId18"/>
            </p:custDataLst>
          </p:nvPr>
        </p:nvSpPr>
        <p:spPr>
          <a:xfrm>
            <a:off x="7957185" y="4043680"/>
            <a:ext cx="1706880" cy="177800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spc="300">
                <a:gradFill>
                  <a:gsLst>
                    <a:gs pos="0">
                      <a:schemeClr val="accent1"/>
                    </a:gs>
                    <a:gs pos="100000">
                      <a:schemeClr val="accent2">
                        <a:lumMod val="75000"/>
                      </a:schemeClr>
                    </a:gs>
                  </a:gsLst>
                  <a:lin ang="0" scaled="0"/>
                </a:gradFill>
                <a:latin typeface="+mj-ea"/>
                <a:ea typeface="+mj-ea"/>
                <a:cs typeface="MiSans" panose="00000500000000000000" charset="-122"/>
              </a:rPr>
              <a:t>案例对比与剖析</a:t>
            </a:r>
            <a:endParaRPr lang="zh-CN" altLang="en-US" sz="2000" spc="300">
              <a:gradFill>
                <a:gsLst>
                  <a:gs pos="0">
                    <a:schemeClr val="accent1"/>
                  </a:gs>
                  <a:gs pos="100000">
                    <a:schemeClr val="accent2">
                      <a:lumMod val="75000"/>
                    </a:schemeClr>
                  </a:gs>
                </a:gsLst>
                <a:lin ang="0" scaled="0"/>
              </a:gradFill>
              <a:latin typeface="+mj-ea"/>
              <a:ea typeface="+mj-ea"/>
              <a:cs typeface="MiSans" panose="00000500000000000000" charset="-122"/>
            </a:endParaRPr>
          </a:p>
        </p:txBody>
      </p:sp>
      <p:sp>
        <p:nvSpPr>
          <p:cNvPr id="1048864" name="矩形 98"/>
          <p:cNvSpPr/>
          <p:nvPr>
            <p:custDataLst>
              <p:tags r:id="rId19"/>
            </p:custDataLst>
          </p:nvPr>
        </p:nvSpPr>
        <p:spPr>
          <a:xfrm>
            <a:off x="7956868" y="3691890"/>
            <a:ext cx="548640" cy="84455"/>
          </a:xfrm>
          <a:prstGeom prst="rect">
            <a:avLst/>
          </a:prstGeom>
          <a:gradFill flip="none" rotWithShape="1">
            <a:gsLst>
              <a:gs pos="0">
                <a:schemeClr val="accent1"/>
              </a:gs>
              <a:gs pos="100000">
                <a:schemeClr val="accent2"/>
              </a:gs>
            </a:gsLst>
            <a:lin ang="0" scaled="1"/>
          </a:gradFill>
          <a:ln w="19050">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cs typeface="MiSans" panose="00000500000000000000" charset="-122"/>
            </a:endParaRPr>
          </a:p>
        </p:txBody>
      </p:sp>
      <p:sp>
        <p:nvSpPr>
          <p:cNvPr id="1048866" name="序号"/>
          <p:cNvSpPr txBox="1"/>
          <p:nvPr>
            <p:custDataLst>
              <p:tags r:id="rId20"/>
            </p:custDataLst>
          </p:nvPr>
        </p:nvSpPr>
        <p:spPr>
          <a:xfrm>
            <a:off x="9729153" y="2904490"/>
            <a:ext cx="1171575" cy="78740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sz="3600">
                <a:solidFill>
                  <a:schemeClr val="tx1">
                    <a:lumMod val="85000"/>
                    <a:lumOff val="15000"/>
                  </a:schemeClr>
                </a:solidFill>
                <a:latin typeface="+mj-ea"/>
                <a:ea typeface="+mj-ea"/>
                <a:cs typeface="MiSans" panose="00000500000000000000" charset="-122"/>
              </a:rPr>
              <a:t>06.</a:t>
            </a:r>
            <a:endParaRPr lang="en-US" sz="3600">
              <a:solidFill>
                <a:schemeClr val="tx1">
                  <a:lumMod val="85000"/>
                  <a:lumOff val="15000"/>
                </a:schemeClr>
              </a:solidFill>
              <a:latin typeface="+mj-ea"/>
              <a:ea typeface="+mj-ea"/>
              <a:cs typeface="MiSans" panose="00000500000000000000" charset="-122"/>
            </a:endParaRPr>
          </a:p>
        </p:txBody>
      </p:sp>
      <p:sp>
        <p:nvSpPr>
          <p:cNvPr id="1048868" name="标题"/>
          <p:cNvSpPr txBox="1"/>
          <p:nvPr>
            <p:custDataLst>
              <p:tags r:id="rId21"/>
            </p:custDataLst>
          </p:nvPr>
        </p:nvSpPr>
        <p:spPr>
          <a:xfrm>
            <a:off x="9729470" y="4043680"/>
            <a:ext cx="1706880" cy="177800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spc="300">
                <a:gradFill>
                  <a:gsLst>
                    <a:gs pos="0">
                      <a:schemeClr val="accent1"/>
                    </a:gs>
                    <a:gs pos="100000">
                      <a:schemeClr val="accent2">
                        <a:lumMod val="75000"/>
                      </a:schemeClr>
                    </a:gs>
                  </a:gsLst>
                  <a:lin ang="0" scaled="0"/>
                </a:gradFill>
                <a:latin typeface="+mj-ea"/>
                <a:ea typeface="+mj-ea"/>
                <a:cs typeface="MiSans" panose="00000500000000000000" charset="-122"/>
              </a:rPr>
              <a:t>总结与建议</a:t>
            </a:r>
            <a:endParaRPr lang="zh-CN" altLang="en-US" sz="2000" spc="300">
              <a:gradFill>
                <a:gsLst>
                  <a:gs pos="0">
                    <a:schemeClr val="accent1"/>
                  </a:gs>
                  <a:gs pos="100000">
                    <a:schemeClr val="accent2">
                      <a:lumMod val="75000"/>
                    </a:schemeClr>
                  </a:gs>
                </a:gsLst>
                <a:lin ang="0" scaled="0"/>
              </a:gradFill>
              <a:latin typeface="+mj-ea"/>
              <a:ea typeface="+mj-ea"/>
              <a:cs typeface="MiSans" panose="00000500000000000000" charset="-122"/>
            </a:endParaRPr>
          </a:p>
        </p:txBody>
      </p:sp>
      <p:sp>
        <p:nvSpPr>
          <p:cNvPr id="1048870" name="矩形 103"/>
          <p:cNvSpPr/>
          <p:nvPr>
            <p:custDataLst>
              <p:tags r:id="rId22"/>
            </p:custDataLst>
          </p:nvPr>
        </p:nvSpPr>
        <p:spPr>
          <a:xfrm>
            <a:off x="9729153" y="3691890"/>
            <a:ext cx="548640" cy="84455"/>
          </a:xfrm>
          <a:prstGeom prst="rect">
            <a:avLst/>
          </a:prstGeom>
          <a:gradFill flip="none" rotWithShape="1">
            <a:gsLst>
              <a:gs pos="0">
                <a:schemeClr val="accent1"/>
              </a:gs>
              <a:gs pos="100000">
                <a:schemeClr val="accent2"/>
              </a:gs>
            </a:gsLst>
            <a:lin ang="0" scaled="1"/>
          </a:gradFill>
          <a:ln w="19050">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cs typeface="MiSans" panose="00000500000000000000" charset="-122"/>
            </a:endParaRPr>
          </a:p>
        </p:txBody>
      </p:sp>
    </p:spTree>
    <p:custDataLst>
      <p:tags r:id="rId23"/>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922" name="文本占位符 3"/>
          <p:cNvSpPr>
            <a:spLocks noGrp="1"/>
          </p:cNvSpPr>
          <p:nvPr>
            <p:ph type="body" idx="2"/>
            <p:custDataLst>
              <p:tags r:id="rId2"/>
            </p:custDataLst>
          </p:nvPr>
        </p:nvSpPr>
        <p:spPr/>
        <p:txBody>
          <a:bodyPr/>
          <a:lstStyle/>
          <a:p>
            <a:r>
              <a:rPr lang="zh-CN" altLang="en-US"/>
              <a:t>01</a:t>
            </a:r>
            <a:endParaRPr lang="zh-CN" altLang="en-US"/>
          </a:p>
        </p:txBody>
      </p:sp>
      <p:sp>
        <p:nvSpPr>
          <p:cNvPr id="1048924" name="标题 7"/>
          <p:cNvSpPr>
            <a:spLocks noGrp="1"/>
          </p:cNvSpPr>
          <p:nvPr>
            <p:ph type="title" idx="1"/>
            <p:custDataLst>
              <p:tags r:id="rId3"/>
            </p:custDataLst>
          </p:nvPr>
        </p:nvSpPr>
        <p:spPr/>
        <p:txBody>
          <a:bodyPr/>
          <a:lstStyle/>
          <a:p>
            <a:r>
              <a:rPr lang="zh-CN" altLang="en-US"/>
              <a:t>添加章节标题</a:t>
            </a:r>
            <a:endParaRPr lang="zh-CN" altLang="en-US"/>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968" name="文本占位符 3"/>
          <p:cNvSpPr>
            <a:spLocks noGrp="1"/>
          </p:cNvSpPr>
          <p:nvPr>
            <p:ph type="body" idx="2"/>
            <p:custDataLst>
              <p:tags r:id="rId2"/>
            </p:custDataLst>
          </p:nvPr>
        </p:nvSpPr>
        <p:spPr/>
        <p:txBody>
          <a:bodyPr/>
          <a:lstStyle/>
          <a:p>
            <a:r>
              <a:rPr lang="zh-CN" altLang="en-US"/>
              <a:t>02</a:t>
            </a:r>
            <a:endParaRPr lang="zh-CN" altLang="en-US"/>
          </a:p>
        </p:txBody>
      </p:sp>
      <p:sp>
        <p:nvSpPr>
          <p:cNvPr id="1048970" name="标题 7"/>
          <p:cNvSpPr>
            <a:spLocks noGrp="1"/>
          </p:cNvSpPr>
          <p:nvPr>
            <p:ph type="title" idx="1"/>
            <p:custDataLst>
              <p:tags r:id="rId3"/>
            </p:custDataLst>
          </p:nvPr>
        </p:nvSpPr>
        <p:spPr/>
        <p:txBody>
          <a:bodyPr/>
          <a:lstStyle/>
          <a:p>
            <a:r>
              <a:rPr lang="zh-CN" altLang="en-US"/>
              <a:t>饥饿营销策略概述</a:t>
            </a:r>
            <a:endParaRPr lang="zh-CN" altLang="en-US"/>
          </a:p>
        </p:txBody>
      </p:sp>
    </p:spTree>
    <p:custDataLst>
      <p:tags r:id="rId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048" name="标题 2"/>
          <p:cNvSpPr>
            <a:spLocks noGrp="1"/>
          </p:cNvSpPr>
          <p:nvPr>
            <p:ph type="title" idx="1"/>
          </p:nvPr>
        </p:nvSpPr>
        <p:spPr/>
        <p:txBody>
          <a:bodyPr>
            <a:normAutofit fontScale="91667"/>
          </a:bodyPr>
          <a:lstStyle/>
          <a:p>
            <a:r>
              <a:rPr lang="zh-CN" altLang="en-US"/>
              <a:t>定义与特点</a:t>
            </a:r>
            <a:endParaRPr lang="zh-CN" altLang="en-US"/>
          </a:p>
        </p:txBody>
      </p:sp>
      <p:sp>
        <p:nvSpPr>
          <p:cNvPr id="1049050" name="矩形 3"/>
          <p:cNvSpPr/>
          <p:nvPr>
            <p:custDataLst>
              <p:tags r:id="rId2"/>
            </p:custDataLst>
          </p:nvPr>
        </p:nvSpPr>
        <p:spPr>
          <a:xfrm>
            <a:off x="1185932" y="2181729"/>
            <a:ext cx="10391476" cy="1544459"/>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052" name="矩形 13"/>
          <p:cNvSpPr/>
          <p:nvPr>
            <p:custDataLst>
              <p:tags r:id="rId3"/>
            </p:custDataLst>
          </p:nvPr>
        </p:nvSpPr>
        <p:spPr>
          <a:xfrm>
            <a:off x="608400" y="2181729"/>
            <a:ext cx="281813" cy="1544459"/>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054" name="文本框 4"/>
          <p:cNvSpPr txBox="1"/>
          <p:nvPr>
            <p:custDataLst>
              <p:tags r:id="rId4"/>
            </p:custDataLst>
          </p:nvPr>
        </p:nvSpPr>
        <p:spPr>
          <a:xfrm>
            <a:off x="1484476" y="2314704"/>
            <a:ext cx="9942815" cy="127765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200" spc="150">
                <a:solidFill>
                  <a:schemeClr val="tx1">
                    <a:lumMod val="85000"/>
                    <a:lumOff val="15000"/>
                  </a:schemeClr>
                </a:solidFill>
                <a:latin typeface="+mn-ea"/>
                <a:sym typeface="+mn-ea"/>
              </a:rPr>
              <a:t>定义：饥饿营销是指通过控制供应量或产品发布时间等方式，制造供不应求的假象，从而激发消费者购买欲望的营销策略</a:t>
            </a:r>
            <a:endParaRPr lang="zh-CN" altLang="en-US" sz="2200" spc="150">
              <a:solidFill>
                <a:schemeClr val="tx1">
                  <a:lumMod val="85000"/>
                  <a:lumOff val="15000"/>
                </a:schemeClr>
              </a:solidFill>
              <a:latin typeface="+mn-ea"/>
              <a:sym typeface="+mn-ea"/>
            </a:endParaRPr>
          </a:p>
        </p:txBody>
      </p:sp>
      <p:sp>
        <p:nvSpPr>
          <p:cNvPr id="1049056" name="矩形 39"/>
          <p:cNvSpPr/>
          <p:nvPr>
            <p:custDataLst>
              <p:tags r:id="rId5"/>
            </p:custDataLst>
          </p:nvPr>
        </p:nvSpPr>
        <p:spPr>
          <a:xfrm>
            <a:off x="1185932" y="4014709"/>
            <a:ext cx="10391476" cy="1544459"/>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058" name="矩形 5"/>
          <p:cNvSpPr/>
          <p:nvPr>
            <p:custDataLst>
              <p:tags r:id="rId6"/>
            </p:custDataLst>
          </p:nvPr>
        </p:nvSpPr>
        <p:spPr>
          <a:xfrm>
            <a:off x="608400" y="4014709"/>
            <a:ext cx="281813" cy="1544459"/>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060" name="文本框 41"/>
          <p:cNvSpPr txBox="1"/>
          <p:nvPr>
            <p:custDataLst>
              <p:tags r:id="rId7"/>
            </p:custDataLst>
          </p:nvPr>
        </p:nvSpPr>
        <p:spPr>
          <a:xfrm>
            <a:off x="1484476" y="4148337"/>
            <a:ext cx="9942815" cy="1277651"/>
          </a:xfrm>
          <a:prstGeom prst="rect">
            <a:avLst/>
          </a:prstGeom>
          <a:noFill/>
        </p:spPr>
        <p:txBody>
          <a:bodyPr vert="horz" wrap="square" lIns="91440" tIns="45720" rIns="91440" bIns="45720" rtlCol="0" anchor="ctr" anchorCtr="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400" spc="150">
                <a:solidFill>
                  <a:schemeClr val="tx1">
                    <a:lumMod val="85000"/>
                    <a:lumOff val="15000"/>
                  </a:schemeClr>
                </a:solidFill>
                <a:latin typeface="+mn-ea"/>
                <a:sym typeface="+mn-ea"/>
              </a:rPr>
              <a:t>特点：故意营造供不应求的假象；通过限量、限时等方式控制供应量；制造话题和争议，提高品牌知名度和话题度；针对目标人群，精准营销。</a:t>
            </a:r>
            <a:endParaRPr lang="zh-CN" altLang="en-US" sz="2400" spc="150">
              <a:solidFill>
                <a:schemeClr val="tx1">
                  <a:lumMod val="85000"/>
                  <a:lumOff val="15000"/>
                </a:schemeClr>
              </a:solidFill>
              <a:latin typeface="+mn-ea"/>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100" name="标题 2"/>
          <p:cNvSpPr>
            <a:spLocks noGrp="1"/>
          </p:cNvSpPr>
          <p:nvPr>
            <p:ph type="title" idx="1"/>
          </p:nvPr>
        </p:nvSpPr>
        <p:spPr/>
        <p:txBody>
          <a:bodyPr>
            <a:normAutofit fontScale="94444"/>
          </a:bodyPr>
          <a:lstStyle/>
          <a:p>
            <a:r>
              <a:rPr lang="zh-CN" altLang="en-US"/>
              <a:t>实施目的与适用场景</a:t>
            </a:r>
            <a:endParaRPr lang="zh-CN" altLang="en-US"/>
          </a:p>
        </p:txBody>
      </p:sp>
      <p:sp>
        <p:nvSpPr>
          <p:cNvPr id="1049102" name="矩形 15"/>
          <p:cNvSpPr/>
          <p:nvPr>
            <p:custDataLst>
              <p:tags r:id="rId2"/>
            </p:custDataLst>
          </p:nvPr>
        </p:nvSpPr>
        <p:spPr>
          <a:xfrm>
            <a:off x="2423413" y="1571203"/>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l"/>
            <a:r>
              <a:rPr lang="zh-CN" altLang="en-US" sz="1200" spc="150">
                <a:solidFill>
                  <a:schemeClr val="tx1">
                    <a:lumMod val="85000"/>
                    <a:lumOff val="15000"/>
                  </a:schemeClr>
                </a:solidFill>
                <a:latin typeface="+mn-ea"/>
                <a:sym typeface="+mn-ea"/>
              </a:rPr>
              <a:t>实施目的：通过制造供不应求的假象，提高产品售价，增加利润</a:t>
            </a:r>
            <a:endParaRPr lang="zh-CN" altLang="en-US" sz="1200" spc="150">
              <a:solidFill>
                <a:schemeClr val="tx1">
                  <a:lumMod val="85000"/>
                  <a:lumOff val="15000"/>
                </a:schemeClr>
              </a:solidFill>
              <a:latin typeface="+mn-ea"/>
              <a:sym typeface="+mn-ea"/>
            </a:endParaRPr>
          </a:p>
        </p:txBody>
      </p:sp>
      <p:sp>
        <p:nvSpPr>
          <p:cNvPr id="1049104" name="任意多边形 17"/>
          <p:cNvSpPr/>
          <p:nvPr>
            <p:custDataLst>
              <p:tags r:id="rId3"/>
            </p:custDataLst>
          </p:nvPr>
        </p:nvSpPr>
        <p:spPr>
          <a:xfrm flipV="1">
            <a:off x="2345059" y="1490400"/>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106" name="任意多边形 18"/>
          <p:cNvSpPr/>
          <p:nvPr>
            <p:custDataLst>
              <p:tags r:id="rId4"/>
            </p:custDataLst>
          </p:nvPr>
        </p:nvSpPr>
        <p:spPr>
          <a:xfrm flipH="1">
            <a:off x="8528509" y="2051122"/>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108" name="矩形 27"/>
          <p:cNvSpPr/>
          <p:nvPr>
            <p:custDataLst>
              <p:tags r:id="rId5"/>
            </p:custDataLst>
          </p:nvPr>
        </p:nvSpPr>
        <p:spPr>
          <a:xfrm>
            <a:off x="2423413" y="2888532"/>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l"/>
            <a:r>
              <a:rPr lang="zh-CN" altLang="en-US" sz="1200" spc="150">
                <a:solidFill>
                  <a:schemeClr val="tx1">
                    <a:lumMod val="85000"/>
                    <a:lumOff val="15000"/>
                  </a:schemeClr>
                </a:solidFill>
                <a:latin typeface="+mn-ea"/>
                <a:sym typeface="+mn-ea"/>
              </a:rPr>
              <a:t>适用场景：适用于具有品牌效应的产品，如奢侈品、限量版商品等</a:t>
            </a:r>
            <a:endParaRPr lang="zh-CN" altLang="en-US" sz="1200" spc="150">
              <a:solidFill>
                <a:schemeClr val="tx1">
                  <a:lumMod val="85000"/>
                  <a:lumOff val="15000"/>
                </a:schemeClr>
              </a:solidFill>
              <a:latin typeface="+mn-ea"/>
              <a:sym typeface="+mn-ea"/>
            </a:endParaRPr>
          </a:p>
        </p:txBody>
      </p:sp>
      <p:sp>
        <p:nvSpPr>
          <p:cNvPr id="1049110" name="任意多边形 29"/>
          <p:cNvSpPr/>
          <p:nvPr>
            <p:custDataLst>
              <p:tags r:id="rId6"/>
            </p:custDataLst>
          </p:nvPr>
        </p:nvSpPr>
        <p:spPr>
          <a:xfrm flipV="1">
            <a:off x="2345059" y="2807730"/>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112" name="任意多边形 30"/>
          <p:cNvSpPr/>
          <p:nvPr>
            <p:custDataLst>
              <p:tags r:id="rId7"/>
            </p:custDataLst>
          </p:nvPr>
        </p:nvSpPr>
        <p:spPr>
          <a:xfrm flipH="1">
            <a:off x="8528509" y="3368452"/>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114" name="矩形 5"/>
          <p:cNvSpPr/>
          <p:nvPr>
            <p:custDataLst>
              <p:tags r:id="rId8"/>
            </p:custDataLst>
          </p:nvPr>
        </p:nvSpPr>
        <p:spPr>
          <a:xfrm>
            <a:off x="2423413" y="4205862"/>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l"/>
            <a:r>
              <a:rPr lang="zh-CN" altLang="en-US" sz="1200" spc="150">
                <a:solidFill>
                  <a:schemeClr val="tx1">
                    <a:lumMod val="85000"/>
                    <a:lumOff val="15000"/>
                  </a:schemeClr>
                </a:solidFill>
                <a:latin typeface="+mn-ea"/>
                <a:sym typeface="+mn-ea"/>
              </a:rPr>
              <a:t>适用行业：适用于具有高附加值、高利润空间的产品，如高端汽车、奢侈品等</a:t>
            </a:r>
            <a:endParaRPr lang="zh-CN" altLang="en-US" sz="1200" spc="150">
              <a:solidFill>
                <a:schemeClr val="tx1">
                  <a:lumMod val="85000"/>
                  <a:lumOff val="15000"/>
                </a:schemeClr>
              </a:solidFill>
              <a:latin typeface="+mn-ea"/>
              <a:sym typeface="+mn-ea"/>
            </a:endParaRPr>
          </a:p>
        </p:txBody>
      </p:sp>
      <p:sp>
        <p:nvSpPr>
          <p:cNvPr id="1049116" name="任意多边形 7"/>
          <p:cNvSpPr/>
          <p:nvPr>
            <p:custDataLst>
              <p:tags r:id="rId9"/>
            </p:custDataLst>
          </p:nvPr>
        </p:nvSpPr>
        <p:spPr>
          <a:xfrm flipV="1">
            <a:off x="2345059" y="4125059"/>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118" name="任意多边形 8"/>
          <p:cNvSpPr/>
          <p:nvPr>
            <p:custDataLst>
              <p:tags r:id="rId10"/>
            </p:custDataLst>
          </p:nvPr>
        </p:nvSpPr>
        <p:spPr>
          <a:xfrm flipH="1">
            <a:off x="8528509" y="4685781"/>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120" name="矩形 10"/>
          <p:cNvSpPr/>
          <p:nvPr>
            <p:custDataLst>
              <p:tags r:id="rId11"/>
            </p:custDataLst>
          </p:nvPr>
        </p:nvSpPr>
        <p:spPr>
          <a:xfrm>
            <a:off x="2423413" y="5523191"/>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l"/>
            <a:r>
              <a:rPr lang="zh-CN" altLang="en-US" sz="1200" spc="150">
                <a:solidFill>
                  <a:schemeClr val="tx1">
                    <a:lumMod val="85000"/>
                    <a:lumOff val="15000"/>
                  </a:schemeClr>
                </a:solidFill>
                <a:latin typeface="+mn-ea"/>
                <a:sym typeface="+mn-ea"/>
              </a:rPr>
              <a:t>实施要点：控制产品供应量，制造供不应求的假象；加强品牌宣传，提高品牌知名度；制定合理的价格策略，确保利润空间</a:t>
            </a:r>
            <a:endParaRPr lang="zh-CN" altLang="en-US" sz="1200" spc="150">
              <a:solidFill>
                <a:schemeClr val="tx1">
                  <a:lumMod val="85000"/>
                  <a:lumOff val="15000"/>
                </a:schemeClr>
              </a:solidFill>
              <a:latin typeface="+mn-ea"/>
              <a:sym typeface="+mn-ea"/>
            </a:endParaRPr>
          </a:p>
        </p:txBody>
      </p:sp>
      <p:sp>
        <p:nvSpPr>
          <p:cNvPr id="1049122" name="任意多边形 12"/>
          <p:cNvSpPr/>
          <p:nvPr>
            <p:custDataLst>
              <p:tags r:id="rId12"/>
            </p:custDataLst>
          </p:nvPr>
        </p:nvSpPr>
        <p:spPr>
          <a:xfrm flipV="1">
            <a:off x="2345059" y="5442389"/>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124" name="任意多边形 13"/>
          <p:cNvSpPr/>
          <p:nvPr>
            <p:custDataLst>
              <p:tags r:id="rId13"/>
            </p:custDataLst>
          </p:nvPr>
        </p:nvSpPr>
        <p:spPr>
          <a:xfrm flipH="1">
            <a:off x="8528509" y="6003111"/>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164" name="文本占位符 3"/>
          <p:cNvSpPr>
            <a:spLocks noGrp="1"/>
          </p:cNvSpPr>
          <p:nvPr>
            <p:ph type="body" idx="2"/>
            <p:custDataLst>
              <p:tags r:id="rId2"/>
            </p:custDataLst>
          </p:nvPr>
        </p:nvSpPr>
        <p:spPr/>
        <p:txBody>
          <a:bodyPr/>
          <a:lstStyle/>
          <a:p>
            <a:r>
              <a:rPr lang="zh-CN" altLang="en-US"/>
              <a:t>03</a:t>
            </a:r>
            <a:endParaRPr lang="zh-CN" altLang="en-US"/>
          </a:p>
        </p:txBody>
      </p:sp>
      <p:sp>
        <p:nvSpPr>
          <p:cNvPr id="1049166" name="标题 7"/>
          <p:cNvSpPr>
            <a:spLocks noGrp="1"/>
          </p:cNvSpPr>
          <p:nvPr>
            <p:ph type="title" idx="1"/>
            <p:custDataLst>
              <p:tags r:id="rId3"/>
            </p:custDataLst>
          </p:nvPr>
        </p:nvSpPr>
        <p:spPr/>
        <p:txBody>
          <a:bodyPr/>
          <a:lstStyle/>
          <a:p>
            <a:r>
              <a:rPr lang="zh-CN" altLang="en-US"/>
              <a:t>成功案例展示</a:t>
            </a:r>
            <a:endParaRPr lang="zh-CN" altLang="en-US"/>
          </a:p>
        </p:txBody>
      </p:sp>
    </p:spTree>
    <p:custDataLst>
      <p:tags r:id="rId4"/>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244" name="标题 2"/>
          <p:cNvSpPr>
            <a:spLocks noGrp="1"/>
          </p:cNvSpPr>
          <p:nvPr>
            <p:ph type="title" idx="1"/>
          </p:nvPr>
        </p:nvSpPr>
        <p:spPr/>
        <p:txBody>
          <a:bodyPr>
            <a:normAutofit fontScale="94444"/>
          </a:bodyPr>
          <a:lstStyle/>
          <a:p>
            <a:r>
              <a:rPr lang="zh-CN" altLang="en-US"/>
              <a:t>小米手机</a:t>
            </a:r>
            <a:endParaRPr lang="zh-CN" altLang="en-US"/>
          </a:p>
        </p:txBody>
      </p:sp>
      <p:sp>
        <p:nvSpPr>
          <p:cNvPr id="1049246" name="矩形 5"/>
          <p:cNvSpPr/>
          <p:nvPr>
            <p:custDataLst>
              <p:tags r:id="rId2"/>
            </p:custDataLst>
          </p:nvPr>
        </p:nvSpPr>
        <p:spPr>
          <a:xfrm>
            <a:off x="608400"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sym typeface="Arial" pitchFamily="34" charset="0"/>
            </a:endParaRPr>
          </a:p>
        </p:txBody>
      </p:sp>
      <p:sp>
        <p:nvSpPr>
          <p:cNvPr id="1049248" name="矩形 10"/>
          <p:cNvSpPr/>
          <p:nvPr>
            <p:custDataLst>
              <p:tags r:id="rId3"/>
            </p:custDataLst>
          </p:nvPr>
        </p:nvSpPr>
        <p:spPr>
          <a:xfrm>
            <a:off x="963006"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sym typeface="Arial" pitchFamily="34" charset="0"/>
            </a:endParaRPr>
          </a:p>
        </p:txBody>
      </p:sp>
      <p:sp>
        <p:nvSpPr>
          <p:cNvPr id="1049250" name="TextBox 2"/>
          <p:cNvSpPr txBox="1"/>
          <p:nvPr>
            <p:custDataLst>
              <p:tags r:id="rId4"/>
            </p:custDataLst>
          </p:nvPr>
        </p:nvSpPr>
        <p:spPr>
          <a:xfrm>
            <a:off x="763381" y="3137508"/>
            <a:ext cx="2278952" cy="1840235"/>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饥饿营销策略的运用</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252" name="矩形 6"/>
          <p:cNvSpPr/>
          <p:nvPr>
            <p:custDataLst>
              <p:tags r:id="rId5"/>
            </p:custDataLst>
          </p:nvPr>
        </p:nvSpPr>
        <p:spPr>
          <a:xfrm>
            <a:off x="3406984"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sym typeface="Arial" pitchFamily="34" charset="0"/>
            </a:endParaRPr>
          </a:p>
        </p:txBody>
      </p:sp>
      <p:sp>
        <p:nvSpPr>
          <p:cNvPr id="1049254" name="矩形 11"/>
          <p:cNvSpPr/>
          <p:nvPr>
            <p:custDataLst>
              <p:tags r:id="rId6"/>
            </p:custDataLst>
          </p:nvPr>
        </p:nvSpPr>
        <p:spPr>
          <a:xfrm>
            <a:off x="3780724"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sym typeface="Arial" pitchFamily="34" charset="0"/>
            </a:endParaRPr>
          </a:p>
        </p:txBody>
      </p:sp>
      <p:sp>
        <p:nvSpPr>
          <p:cNvPr id="1049256" name="TextBox 2"/>
          <p:cNvSpPr txBox="1"/>
          <p:nvPr>
            <p:custDataLst>
              <p:tags r:id="rId7"/>
            </p:custDataLst>
          </p:nvPr>
        </p:nvSpPr>
        <p:spPr>
          <a:xfrm>
            <a:off x="3561327" y="3137508"/>
            <a:ext cx="2278952" cy="1840235"/>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产品的独特卖点</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258" name="矩形 33"/>
          <p:cNvSpPr/>
          <p:nvPr>
            <p:custDataLst>
              <p:tags r:id="rId8"/>
            </p:custDataLst>
          </p:nvPr>
        </p:nvSpPr>
        <p:spPr>
          <a:xfrm>
            <a:off x="6201104"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sym typeface="Arial" pitchFamily="34" charset="0"/>
            </a:endParaRPr>
          </a:p>
        </p:txBody>
      </p:sp>
      <p:sp>
        <p:nvSpPr>
          <p:cNvPr id="1049260" name="矩形 37"/>
          <p:cNvSpPr/>
          <p:nvPr>
            <p:custDataLst>
              <p:tags r:id="rId9"/>
            </p:custDataLst>
          </p:nvPr>
        </p:nvSpPr>
        <p:spPr>
          <a:xfrm>
            <a:off x="6555710"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sym typeface="Arial" pitchFamily="34" charset="0"/>
            </a:endParaRPr>
          </a:p>
        </p:txBody>
      </p:sp>
      <p:sp>
        <p:nvSpPr>
          <p:cNvPr id="1049262" name="TextBox 2"/>
          <p:cNvSpPr txBox="1"/>
          <p:nvPr>
            <p:custDataLst>
              <p:tags r:id="rId10"/>
            </p:custDataLst>
          </p:nvPr>
        </p:nvSpPr>
        <p:spPr>
          <a:xfrm>
            <a:off x="6356085" y="3137508"/>
            <a:ext cx="2278952" cy="1840235"/>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消费者反应和口碑传播</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264" name="矩形 34"/>
          <p:cNvSpPr/>
          <p:nvPr>
            <p:custDataLst>
              <p:tags r:id="rId11"/>
            </p:custDataLst>
          </p:nvPr>
        </p:nvSpPr>
        <p:spPr>
          <a:xfrm>
            <a:off x="8989484"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sym typeface="Arial" pitchFamily="34" charset="0"/>
            </a:endParaRPr>
          </a:p>
        </p:txBody>
      </p:sp>
      <p:sp>
        <p:nvSpPr>
          <p:cNvPr id="1049266" name="矩形 38"/>
          <p:cNvSpPr/>
          <p:nvPr>
            <p:custDataLst>
              <p:tags r:id="rId12"/>
            </p:custDataLst>
          </p:nvPr>
        </p:nvSpPr>
        <p:spPr>
          <a:xfrm>
            <a:off x="9363224"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sym typeface="Arial" pitchFamily="34" charset="0"/>
            </a:endParaRPr>
          </a:p>
        </p:txBody>
      </p:sp>
      <p:sp>
        <p:nvSpPr>
          <p:cNvPr id="1049268" name="TextBox 2"/>
          <p:cNvSpPr txBox="1"/>
          <p:nvPr>
            <p:custDataLst>
              <p:tags r:id="rId13"/>
            </p:custDataLst>
          </p:nvPr>
        </p:nvSpPr>
        <p:spPr>
          <a:xfrm>
            <a:off x="9144465" y="3137508"/>
            <a:ext cx="2278952" cy="1840235"/>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销售业绩和市场份额的增长</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308" name="标题 2"/>
          <p:cNvSpPr>
            <a:spLocks noGrp="1"/>
          </p:cNvSpPr>
          <p:nvPr>
            <p:ph type="title" idx="1"/>
          </p:nvPr>
        </p:nvSpPr>
        <p:spPr/>
        <p:txBody>
          <a:bodyPr>
            <a:normAutofit fontScale="94444"/>
          </a:bodyPr>
          <a:lstStyle/>
          <a:p>
            <a:r>
              <a:rPr lang="zh-CN" altLang="en-US"/>
              <a:t>苹果公司</a:t>
            </a:r>
            <a:endParaRPr lang="zh-CN" altLang="en-US"/>
          </a:p>
        </p:txBody>
      </p:sp>
      <p:sp>
        <p:nvSpPr>
          <p:cNvPr id="1049310" name="五边形 30"/>
          <p:cNvSpPr/>
          <p:nvPr>
            <p:custDataLst>
              <p:tags r:id="rId2"/>
            </p:custDataLst>
          </p:nvPr>
        </p:nvSpPr>
        <p:spPr>
          <a:xfrm>
            <a:off x="608400" y="3293207"/>
            <a:ext cx="2907318" cy="1181787"/>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312" name="燕尾形 36"/>
          <p:cNvSpPr/>
          <p:nvPr>
            <p:custDataLst>
              <p:tags r:id="rId3"/>
            </p:custDataLst>
          </p:nvPr>
        </p:nvSpPr>
        <p:spPr>
          <a:xfrm>
            <a:off x="3220492" y="3293207"/>
            <a:ext cx="2907318" cy="1181787"/>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314" name="燕尾形 37"/>
          <p:cNvSpPr/>
          <p:nvPr>
            <p:custDataLst>
              <p:tags r:id="rId4"/>
            </p:custDataLst>
          </p:nvPr>
        </p:nvSpPr>
        <p:spPr>
          <a:xfrm>
            <a:off x="8444676" y="3293207"/>
            <a:ext cx="2907318" cy="1181787"/>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316" name="燕尾形 38"/>
          <p:cNvSpPr/>
          <p:nvPr>
            <p:custDataLst>
              <p:tags r:id="rId5"/>
            </p:custDataLst>
          </p:nvPr>
        </p:nvSpPr>
        <p:spPr>
          <a:xfrm>
            <a:off x="5832584" y="3293207"/>
            <a:ext cx="2907318" cy="1181787"/>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318" name="文本框 3"/>
          <p:cNvSpPr txBox="1"/>
          <p:nvPr>
            <p:custDataLst>
              <p:tags r:id="rId6"/>
            </p:custDataLst>
          </p:nvPr>
        </p:nvSpPr>
        <p:spPr>
          <a:xfrm>
            <a:off x="3159684"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AirPods饥饿营销策略：推出限量版产品，吸引消费者抢购，提高品牌形象和市场份额</a:t>
            </a:r>
            <a:endParaRPr lang="zh-CN" altLang="en-US" sz="1400" spc="150">
              <a:solidFill>
                <a:schemeClr val="tx1"/>
              </a:solidFill>
              <a:effectLst/>
              <a:latin typeface="+mn-ea"/>
              <a:sym typeface="+mn-ea"/>
            </a:endParaRPr>
          </a:p>
        </p:txBody>
      </p:sp>
      <p:sp>
        <p:nvSpPr>
          <p:cNvPr id="1049320" name="文本框 6"/>
          <p:cNvSpPr txBox="1"/>
          <p:nvPr>
            <p:custDataLst>
              <p:tags r:id="rId7"/>
            </p:custDataLst>
          </p:nvPr>
        </p:nvSpPr>
        <p:spPr>
          <a:xfrm>
            <a:off x="608400"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iPhone饥饿营销策略：通过控制产量和发布时间，创造供不应求的假象，提高产品知名度和价值</a:t>
            </a:r>
            <a:endParaRPr lang="zh-CN" altLang="en-US" sz="1400" spc="150">
              <a:solidFill>
                <a:schemeClr val="tx1"/>
              </a:solidFill>
              <a:effectLst/>
              <a:latin typeface="+mn-ea"/>
              <a:sym typeface="+mn-ea"/>
            </a:endParaRPr>
          </a:p>
        </p:txBody>
      </p:sp>
      <p:sp>
        <p:nvSpPr>
          <p:cNvPr id="1049322" name="文本框 7"/>
          <p:cNvSpPr txBox="1"/>
          <p:nvPr>
            <p:custDataLst>
              <p:tags r:id="rId8"/>
            </p:custDataLst>
          </p:nvPr>
        </p:nvSpPr>
        <p:spPr>
          <a:xfrm>
            <a:off x="5830821"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Apple Watch饥饿营销策略：通过与时尚品牌的合作，推出限量版表带和表盘，吸引消费者购买</a:t>
            </a:r>
            <a:endParaRPr lang="zh-CN" altLang="en-US" sz="1400" spc="150">
              <a:solidFill>
                <a:schemeClr val="tx1"/>
              </a:solidFill>
              <a:effectLst/>
              <a:latin typeface="+mn-ea"/>
              <a:sym typeface="+mn-ea"/>
            </a:endParaRPr>
          </a:p>
        </p:txBody>
      </p:sp>
      <p:sp>
        <p:nvSpPr>
          <p:cNvPr id="1049324" name="文本框 8"/>
          <p:cNvSpPr txBox="1"/>
          <p:nvPr>
            <p:custDataLst>
              <p:tags r:id="rId9"/>
            </p:custDataLst>
          </p:nvPr>
        </p:nvSpPr>
        <p:spPr>
          <a:xfrm>
            <a:off x="8442032" y="4727038"/>
            <a:ext cx="3135568" cy="1373904"/>
          </a:xfrm>
          <a:prstGeom prst="rect">
            <a:avLst/>
          </a:prstGeom>
          <a:noFill/>
        </p:spPr>
        <p:txBody>
          <a:bodyPr wrap="square" lIns="0" rtlCol="0">
            <a:normAutofit fontScale="92857"/>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Apple Music饥饿营销策略：推出独家音乐人和专辑，吸引用户订阅并分享给朋友，提高用户粘性和活跃度</a:t>
            </a:r>
            <a:endParaRPr lang="zh-CN" altLang="en-US" sz="1400" spc="150">
              <a:solidFill>
                <a:schemeClr val="tx1"/>
              </a:solidFill>
              <a:effectLst/>
              <a:latin typeface="+mn-ea"/>
              <a:sym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364" name="标题 2"/>
          <p:cNvSpPr>
            <a:spLocks noGrp="1"/>
          </p:cNvSpPr>
          <p:nvPr>
            <p:ph type="title" idx="1"/>
          </p:nvPr>
        </p:nvSpPr>
        <p:spPr/>
        <p:txBody>
          <a:bodyPr>
            <a:normAutofit fontScale="94444"/>
          </a:bodyPr>
          <a:lstStyle/>
          <a:p>
            <a:r>
              <a:rPr lang="zh-CN" altLang="en-US"/>
              <a:t>特斯拉汽车</a:t>
            </a:r>
            <a:endParaRPr lang="zh-CN" altLang="en-US"/>
          </a:p>
        </p:txBody>
      </p:sp>
      <p:sp>
        <p:nvSpPr>
          <p:cNvPr id="1049366" name="五边形 16"/>
          <p:cNvSpPr/>
          <p:nvPr>
            <p:custDataLst>
              <p:tags r:id="rId2"/>
            </p:custDataLst>
          </p:nvPr>
        </p:nvSpPr>
        <p:spPr>
          <a:xfrm rot="16200000" flipH="1">
            <a:off x="7128912" y="1615857"/>
            <a:ext cx="855618" cy="2489664"/>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68" name="五边形 17"/>
          <p:cNvSpPr/>
          <p:nvPr>
            <p:custDataLst>
              <p:tags r:id="rId3"/>
            </p:custDataLst>
          </p:nvPr>
        </p:nvSpPr>
        <p:spPr>
          <a:xfrm rot="16200000" flipH="1">
            <a:off x="7150060" y="4389398"/>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70" name="任意多边形 18"/>
          <p:cNvSpPr/>
          <p:nvPr>
            <p:custDataLst>
              <p:tags r:id="rId4"/>
            </p:custDataLst>
          </p:nvPr>
        </p:nvSpPr>
        <p:spPr>
          <a:xfrm>
            <a:off x="6439372"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72" name="任意多边形 19"/>
          <p:cNvSpPr/>
          <p:nvPr>
            <p:custDataLst>
              <p:tags r:id="rId5"/>
            </p:custDataLst>
          </p:nvPr>
        </p:nvSpPr>
        <p:spPr>
          <a:xfrm flipV="1">
            <a:off x="6311846" y="1790165"/>
            <a:ext cx="2489664"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74" name="五边形 2"/>
          <p:cNvSpPr/>
          <p:nvPr>
            <p:custDataLst>
              <p:tags r:id="rId6"/>
            </p:custDataLst>
          </p:nvPr>
        </p:nvSpPr>
        <p:spPr>
          <a:xfrm rot="16200000" flipH="1">
            <a:off x="1424826" y="1616498"/>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76" name="五边形 3"/>
          <p:cNvSpPr/>
          <p:nvPr>
            <p:custDataLst>
              <p:tags r:id="rId7"/>
            </p:custDataLst>
          </p:nvPr>
        </p:nvSpPr>
        <p:spPr>
          <a:xfrm rot="16200000" flipH="1">
            <a:off x="1447255" y="4389398"/>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78" name="任意多边形 4"/>
          <p:cNvSpPr/>
          <p:nvPr>
            <p:custDataLst>
              <p:tags r:id="rId8"/>
            </p:custDataLst>
          </p:nvPr>
        </p:nvSpPr>
        <p:spPr>
          <a:xfrm>
            <a:off x="736567"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80" name="任意多边形 5"/>
          <p:cNvSpPr/>
          <p:nvPr>
            <p:custDataLst>
              <p:tags r:id="rId9"/>
            </p:custDataLst>
          </p:nvPr>
        </p:nvSpPr>
        <p:spPr>
          <a:xfrm flipV="1">
            <a:off x="608400" y="179016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8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736567" y="3139126"/>
            <a:ext cx="2234071" cy="2012865"/>
          </a:xfrm>
          <a:prstGeom prst="rect">
            <a:avLst/>
          </a:prstGeom>
          <a:noFill/>
          <a:ln>
            <a:noFill/>
          </a:ln>
        </p:spPr>
        <p:txBody>
          <a:bodyPr wrap="square">
            <a:normAutofit fontScale="85000" lnSpcReduction="2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背景介绍：特斯拉是一家美国电动汽车制造商，致力于推动可持续能源和减少对化石燃料的依赖。</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938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39372" y="3139126"/>
            <a:ext cx="2234071" cy="2012865"/>
          </a:xfrm>
          <a:prstGeom prst="rect">
            <a:avLst/>
          </a:prstGeom>
          <a:noFill/>
          <a:ln>
            <a:noFill/>
          </a:ln>
        </p:spPr>
        <p:txBody>
          <a:bodyPr wrap="square">
            <a:normAutofit fontScale="80000" lnSpcReduction="2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成功案例展示：特斯拉通过饥饿营销策略成功吸引了大量消费者关注，并实现了快速增长和市场份额的提升。</a:t>
            </a:r>
            <a:endParaRPr sz="2000" err="1">
              <a:solidFill>
                <a:schemeClr val="tx1">
                  <a:lumMod val="75000"/>
                  <a:lumOff val="25000"/>
                </a:schemeClr>
              </a:solidFill>
              <a:latin typeface="+mn-ea"/>
              <a:ea typeface="+mn-ea"/>
              <a:cs typeface="+mn-ea"/>
              <a:sym typeface="+mn-lt"/>
            </a:endParaRPr>
          </a:p>
        </p:txBody>
      </p:sp>
      <p:sp>
        <p:nvSpPr>
          <p:cNvPr id="1049386" name="五边形 9"/>
          <p:cNvSpPr/>
          <p:nvPr>
            <p:custDataLst>
              <p:tags r:id="rId12"/>
            </p:custDataLst>
          </p:nvPr>
        </p:nvSpPr>
        <p:spPr>
          <a:xfrm rot="16200000" flipH="1">
            <a:off x="4350245" y="1629315"/>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88" name="五边形 10"/>
          <p:cNvSpPr/>
          <p:nvPr>
            <p:custDataLst>
              <p:tags r:id="rId13"/>
            </p:custDataLst>
          </p:nvPr>
        </p:nvSpPr>
        <p:spPr>
          <a:xfrm rot="16200000" flipH="1">
            <a:off x="4372033" y="4402215"/>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90" name="任意多边形 11"/>
          <p:cNvSpPr/>
          <p:nvPr>
            <p:custDataLst>
              <p:tags r:id="rId14"/>
            </p:custDataLst>
          </p:nvPr>
        </p:nvSpPr>
        <p:spPr>
          <a:xfrm>
            <a:off x="3661346" y="2441896"/>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9392" name="任意多边形 12"/>
          <p:cNvSpPr/>
          <p:nvPr>
            <p:custDataLst>
              <p:tags r:id="rId15"/>
            </p:custDataLst>
          </p:nvPr>
        </p:nvSpPr>
        <p:spPr>
          <a:xfrm flipV="1">
            <a:off x="3533819" y="1803622"/>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94" name="五边形 23"/>
          <p:cNvSpPr/>
          <p:nvPr>
            <p:custDataLst>
              <p:tags r:id="rId16"/>
            </p:custDataLst>
          </p:nvPr>
        </p:nvSpPr>
        <p:spPr>
          <a:xfrm rot="16200000" flipH="1">
            <a:off x="9906298" y="1654307"/>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96" name="五边形 24"/>
          <p:cNvSpPr/>
          <p:nvPr>
            <p:custDataLst>
              <p:tags r:id="rId17"/>
            </p:custDataLst>
          </p:nvPr>
        </p:nvSpPr>
        <p:spPr>
          <a:xfrm rot="16200000" flipH="1">
            <a:off x="9928087" y="4425926"/>
            <a:ext cx="813383" cy="223552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98" name="任意多边形 25"/>
          <p:cNvSpPr/>
          <p:nvPr>
            <p:custDataLst>
              <p:tags r:id="rId18"/>
            </p:custDataLst>
          </p:nvPr>
        </p:nvSpPr>
        <p:spPr>
          <a:xfrm>
            <a:off x="9216758" y="2466888"/>
            <a:ext cx="2235528"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00" name="任意多边形 26"/>
          <p:cNvSpPr/>
          <p:nvPr>
            <p:custDataLst>
              <p:tags r:id="rId19"/>
            </p:custDataLst>
          </p:nvPr>
        </p:nvSpPr>
        <p:spPr>
          <a:xfrm flipV="1">
            <a:off x="9089872" y="182861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0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217399" y="3176294"/>
            <a:ext cx="2234071" cy="2012865"/>
          </a:xfrm>
          <a:prstGeom prst="rect">
            <a:avLst/>
          </a:prstGeom>
          <a:noFill/>
          <a:ln>
            <a:noFill/>
          </a:ln>
        </p:spPr>
        <p:txBody>
          <a:bodyPr wrap="square">
            <a:normAutofit fontScale="94444"/>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err="1">
                <a:solidFill>
                  <a:schemeClr val="tx1">
                    <a:lumMod val="75000"/>
                    <a:lumOff val="25000"/>
                  </a:schemeClr>
                </a:solidFill>
                <a:latin typeface="+mn-ea"/>
                <a:ea typeface="+mn-ea"/>
                <a:cs typeface="+mn-ea"/>
                <a:sym typeface="+mn-lt"/>
              </a:rPr>
              <a:t>结论：特斯拉汽车的成功案例展示了饥饿营销策略在商业领域的重要性和有效性。</a:t>
            </a:r>
            <a:endParaRPr err="1">
              <a:solidFill>
                <a:schemeClr val="tx1">
                  <a:lumMod val="75000"/>
                  <a:lumOff val="25000"/>
                </a:schemeClr>
              </a:solidFill>
              <a:latin typeface="+mn-ea"/>
              <a:ea typeface="+mn-ea"/>
              <a:cs typeface="+mn-ea"/>
              <a:sym typeface="+mn-lt"/>
            </a:endParaRPr>
          </a:p>
        </p:txBody>
      </p:sp>
      <p:sp>
        <p:nvSpPr>
          <p:cNvPr id="104940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661346" y="3151302"/>
            <a:ext cx="2234071" cy="2012865"/>
          </a:xfrm>
          <a:prstGeom prst="rect">
            <a:avLst/>
          </a:prstGeom>
          <a:noFill/>
          <a:ln>
            <a:noFill/>
          </a:ln>
        </p:spPr>
        <p:txBody>
          <a:bodyPr wrap="square">
            <a:normAutofit fontScale="85000" lnSpcReduction="2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饥饿营销策略：特斯拉采用限量生产和预订销售的方式，通过控制供应量来提高市场需求和品牌知名度。</a:t>
            </a:r>
            <a:endParaRPr lang="zh-CN" altLang="en-US" sz="2000">
              <a:solidFill>
                <a:schemeClr val="tx1">
                  <a:lumMod val="75000"/>
                  <a:lumOff val="25000"/>
                </a:schemeClr>
              </a:solidFill>
              <a:latin typeface="+mn-ea"/>
              <a:ea typeface="+mn-ea"/>
              <a:cs typeface="+mn-ea"/>
              <a:sym typeface="+mn-lt"/>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444" name="文本占位符 3"/>
          <p:cNvSpPr>
            <a:spLocks noGrp="1"/>
          </p:cNvSpPr>
          <p:nvPr>
            <p:ph type="body" idx="2"/>
            <p:custDataLst>
              <p:tags r:id="rId2"/>
            </p:custDataLst>
          </p:nvPr>
        </p:nvSpPr>
        <p:spPr/>
        <p:txBody>
          <a:bodyPr/>
          <a:lstStyle/>
          <a:p>
            <a:r>
              <a:rPr lang="zh-CN" altLang="en-US"/>
              <a:t>04</a:t>
            </a:r>
            <a:endParaRPr lang="zh-CN" altLang="en-US"/>
          </a:p>
        </p:txBody>
      </p:sp>
      <p:sp>
        <p:nvSpPr>
          <p:cNvPr id="1049446" name="标题 7"/>
          <p:cNvSpPr>
            <a:spLocks noGrp="1"/>
          </p:cNvSpPr>
          <p:nvPr>
            <p:ph type="title" idx="1"/>
            <p:custDataLst>
              <p:tags r:id="rId3"/>
            </p:custDataLst>
          </p:nvPr>
        </p:nvSpPr>
        <p:spPr/>
        <p:txBody>
          <a:bodyPr/>
          <a:lstStyle/>
          <a:p>
            <a:r>
              <a:rPr lang="zh-CN" altLang="en-US"/>
              <a:t>失败案例分析</a:t>
            </a:r>
            <a:endParaRPr lang="zh-CN" altLang="en-US"/>
          </a:p>
        </p:txBody>
      </p:sp>
    </p:spTree>
    <p:custDataLst>
      <p:tags r:id="rId4"/>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https://d.book118.com/467165030135006042</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壳儿"/>
  <p:tag name="KSO_WM_UNIT_SUBTYPE" val="b"/>
  <p:tag name="KSO_WM_UNIT_TYPE" val="f"/>
  <p:tag name="KSO_WM_UNIT_VALUE" val="60"/>
</p:tagLst>
</file>

<file path=ppt/tags/tag7.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添加文档副标题"/>
  <p:tag name="KSO_WM_UNIT_TYPE" val="b"/>
  <p:tag name="KSO_WM_UNIT_VALUE" val="17"/>
</p:tagLst>
</file>

<file path=ppt/tags/tag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i*2"/>
  <p:tag name="KSO_WM_UNIT_INDEX" val="2"/>
  <p:tag name="KSO_WM_UNIT_LAYERLEVEL" val="1"/>
  <p:tag name="KSO_WM_UNIT_TYPE" val="i"/>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1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30.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32.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01"/>
  <p:tag name="KSO_WM_UNIT_TYPE" val="e"/>
  <p:tag name="KSO_WM_UNIT_VALUE" val="6"/>
</p:tagLst>
</file>

<file path=ppt/tags/tag33.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4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4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5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5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5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2"/>
  <p:tag name="KSO_WM_UNIT_INDEX" val="2"/>
  <p:tag name="KSO_WM_UNIT_LAYERLEVEL" val="1"/>
  <p:tag name="KSO_WM_UNIT_TYPE" val="i"/>
</p:tagLst>
</file>

<file path=ppt/tags/tag5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7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7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添加文档副标题"/>
  <p:tag name="KSO_WM_UNIT_TYPE" val="b"/>
  <p:tag name="KSO_WM_UNIT_VALUE" val="17"/>
</p:tagLst>
</file>

<file path=ppt/tags/tag7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80.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81.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82.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壳儿"/>
  <p:tag name="KSO_WM_UNIT_SUBTYPE" val="b"/>
  <p:tag name="KSO_WM_UNIT_TYPE" val="f"/>
  <p:tag name="KSO_WM_UNIT_VALUE" val="60"/>
</p:tagLst>
</file>

<file path=ppt/tags/tag83.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非常感谢您的观看"/>
  <p:tag name="KSO_WM_UNIT_TYPE" val="a"/>
  <p:tag name="KSO_WM_UNIT_VALUE" val="10"/>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8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2.xml><?xml version="1.0" encoding="utf-8"?>
<p:tagLst xmlns:p="http://schemas.openxmlformats.org/presentationml/2006/main">
  <p:tag name="KSO_WM_BEAUTIFY_FLAG" val="#wm#"/>
  <p:tag name="KSO_WM_TAG_VERSION" val="1.0"/>
  <p:tag name="KSO_WM_TEMPLATE_CATEGORY" val="custom"/>
  <p:tag name="KSO_WM_TEMPLATE_INDEX" val="20230245"/>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Lst>
</file>

<file path=ppt/tags/tag93.xml><?xml version="1.0" encoding="utf-8"?>
<p:tagLst xmlns:p="http://schemas.openxmlformats.org/presentationml/2006/main">
  <p:tag name="KSO_WM_BEAUTIFY_FLAG" val="#wm#"/>
  <p:tag name="KSO_WM_TAG_VERSION" val="1.0"/>
  <p:tag name="KSO_WM_TEMPLATE_CATEGORY" val="custom"/>
  <p:tag name="KSO_WM_TEMPLATE_INDEX" val="20230245"/>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 二级 三级 四级 五级"/>
  <p:tag name="KSO_WM_UNIT_SUBTYPE" val="a"/>
  <p:tag name="KSO_WM_UNIT_TYPE" val="f"/>
</p:tagLst>
</file>

<file path=ppt/tags/tag94.xml><?xml version="1.0" encoding="utf-8"?>
<p:tagLst xmlns:p="http://schemas.openxmlformats.org/presentationml/2006/main">
  <p:tag name="KSO_WM_BEAUTIFY_FLAG" val="#wm#"/>
  <p:tag name="KSO_WM_SPECIAL_SOURCE" val="bdnull"/>
  <p:tag name="KSO_WM_TAG_VERSION" val="1.0"/>
  <p:tag name="KSO_WM_TEMPLATE_CATEGORY" val="custom"/>
  <p:tag name="KSO_WM_TEMPLATE_COLOR_TYPE" val="0"/>
  <p:tag name="KSO_WM_TEMPLATE_INDEX" val="20230245"/>
  <p:tag name="KSO_WM_TEMPLATE_MASTER_TYPE" val="0"/>
  <p:tag name="KSO_WM_TEMPLATE_SUBCATEGORY" val="29"/>
  <p:tag name="KSO_WM_TEMPLATE_THUMBS_INDEX" val="1、9"/>
</p:tagLst>
</file>

<file path=ppt/tags/tag95.xml><?xml version="1.0" encoding="utf-8"?>
<p:tagLst xmlns:p="http://schemas.openxmlformats.org/presentationml/2006/main">
  <p:tag name="KSO_WM_BEAUTIFY_FLAG" val="#wm#"/>
  <p:tag name="KSO_WM_TAG_VERSION" val="1.0"/>
  <p:tag name="KSO_WM_TEMPLATE_CATEGORY" val="custom"/>
  <p:tag name="KSO_WM_TEMPLATE_INDEX" val="20230245"/>
  <p:tag name="KSO_WM_UNIT_COMPATIBLE" val="0"/>
  <p:tag name="KSO_WM_UNIT_DIAGRAM_ISNUMVISUAL" val="0"/>
  <p:tag name="KSO_WM_UNIT_DIAGRAM_ISREFERUNIT" val="0"/>
  <p:tag name="KSO_WM_UNIT_HIGHLIGHT" val="0"/>
  <p:tag name="KSO_WM_UNIT_ID" val="custom20230245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96.xml><?xml version="1.0" encoding="utf-8"?>
<p:tagLst xmlns:p="http://schemas.openxmlformats.org/presentationml/2006/main">
  <p:tag name="KSO_WM_BEAUTIFY_FLAG" val="#wm#"/>
  <p:tag name="KSO_WM_TAG_VERSION" val="1.0"/>
  <p:tag name="KSO_WM_TEMPLATE_CATEGORY" val="custom"/>
  <p:tag name="KSO_WM_TEMPLATE_INDEX" val="20230245"/>
  <p:tag name="KSO_WM_UNIT_COMPATIBLE" val="0"/>
  <p:tag name="KSO_WM_UNIT_DIAGRAM_ISNUMVISUAL" val="0"/>
  <p:tag name="KSO_WM_UNIT_DIAGRAM_ISREFERUNIT" val="0"/>
  <p:tag name="KSO_WM_UNIT_HIGHLIGHT" val="0"/>
  <p:tag name="KSO_WM_UNIT_ID" val="custom20230245_1*b*1"/>
  <p:tag name="KSO_WM_UNIT_INDEX" val="1"/>
  <p:tag name="KSO_WM_UNIT_ISCONTENTSTITLE" val="0"/>
  <p:tag name="KSO_WM_UNIT_ISNUMDGMTITLE" val="0"/>
  <p:tag name="KSO_WM_UNIT_LAYERLEVEL" val="1"/>
  <p:tag name="KSO_WM_UNIT_NOCLEAR" val="0"/>
  <p:tag name="KSO_WM_UNIT_PRESET_TEXT" val="添加文档副标题"/>
  <p:tag name="KSO_WM_UNIT_TYPE" val="b"/>
  <p:tag name="KSO_WM_UNIT_VALUE" val="17"/>
</p:tagLst>
</file>

<file path=ppt/tags/tag97.xml><?xml version="1.0" encoding="utf-8"?>
<p:tagLst xmlns:p="http://schemas.openxmlformats.org/presentationml/2006/main">
  <p:tag name="KSO_WM_BEAUTIFY_FLAG" val="#wm#"/>
  <p:tag name="KSO_WM_TAG_VERSION" val="1.0"/>
  <p:tag name="KSO_WM_TEMPLATE_CATEGORY" val="custom"/>
  <p:tag name="KSO_WM_TEMPLATE_INDEX" val="20230245"/>
  <p:tag name="KSO_WM_UNIT_COMPATIBLE" val="0"/>
  <p:tag name="KSO_WM_UNIT_DIAGRAM_ISNUMVISUAL" val="0"/>
  <p:tag name="KSO_WM_UNIT_DIAGRAM_ISREFERUNIT" val="0"/>
  <p:tag name="KSO_WM_UNIT_HIGHLIGHT" val="0"/>
  <p:tag name="KSO_WM_UNIT_ID" val="custom20230245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98.xml><?xml version="1.0" encoding="utf-8"?>
<p:tagLst xmlns:p="http://schemas.openxmlformats.org/presentationml/2006/main">
  <p:tag name="KSO_WM_BEAUTIFY_FLAG" val="#wm#"/>
  <p:tag name="KSO_WM_SLIDE_CONTENT_AREA" val="{&quot;left&quot;:&quot;6.5&quot;,&quot;top&quot;:&quot;86.75&quot;,&quot;width&quot;:&quot;810.3&quot;,&quot;height&quot;:&quot;338.2&quot;}"/>
  <p:tag name="KSO_WM_SLIDE_ID" val="custom20230245_1"/>
  <p:tag name="KSO_WM_SLIDE_INDEX" val="1"/>
  <p:tag name="KSO_WM_SLIDE_ITEM_CNT" val="0"/>
  <p:tag name="KSO_WM_SLIDE_LAYOUT" val="a_b_f"/>
  <p:tag name="KSO_WM_SLIDE_LAYOUT_CNT" val="1_1_1"/>
  <p:tag name="KSO_WM_SLIDE_SUBTYPE" val="pureTxt"/>
  <p:tag name="KSO_WM_SLIDE_TYPE" val="title"/>
  <p:tag name="KSO_WM_SPECIAL_SOURCE" val="bdnull"/>
  <p:tag name="KSO_WM_TAG_VERSION" val="1.0"/>
  <p:tag name="KSO_WM_TEMPLATE_CATEGORY" val="custom"/>
  <p:tag name="KSO_WM_TEMPLATE_COLOR_TYPE" val="0"/>
  <p:tag name="KSO_WM_TEMPLATE_INDEX" val="20230245"/>
  <p:tag name="KSO_WM_TEMPLATE_MASTER_TYPE" val="0"/>
  <p:tag name="KSO_WM_TEMPLATE_SUBCATEGORY" val="29"/>
  <p:tag name="KSO_WM_TEMPLATE_THUMBS_INDEX" val="1、9"/>
</p:tagLst>
</file>

<file path=ppt/tags/tag99.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245"/>
  <p:tag name="KSO_WM_UNIT_COMPATIBLE" val="0"/>
  <p:tag name="KSO_WM_UNIT_DIAGRAM_ISNUMVISUAL" val="0"/>
  <p:tag name="KSO_WM_UNIT_DIAGRAM_ISREFERUNIT" val="0"/>
  <p:tag name="KSO_WM_UNIT_HIGHLIGHT" val="0"/>
  <p:tag name="KSO_WM_UNIT_ID" val="custom20230245_6*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100.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245"/>
  <p:tag name="KSO_WM_UNIT_COMPATIBLE" val="0"/>
  <p:tag name="KSO_WM_UNIT_DIAGRAM_ISNUMVISUAL" val="0"/>
  <p:tag name="KSO_WM_UNIT_DIAGRAM_ISREFERUNIT" val="0"/>
  <p:tag name="KSO_WM_UNIT_HIGHLIGHT" val="0"/>
  <p:tag name="KSO_WM_UNIT_ID" val="custom20230245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10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29.7,&quot;width&quot;:832.1749606299213}"/>
  <p:tag name="KSO_WM_TAG_VERSION" val="1.0"/>
  <p:tag name="KSO_WM_TEMPLATE_CATEGORY" val="custom"/>
  <p:tag name="KSO_WM_TEMPLATE_INDEX" val="20230245"/>
  <p:tag name="KSO_WM_UNIT_COMPATIBLE" val="0"/>
  <p:tag name="KSO_WM_UNIT_DIAGRAM_ISNUMVISUAL" val="0"/>
  <p:tag name="KSO_WM_UNIT_DIAGRAM_ISREFERUNIT" val="0"/>
  <p:tag name="KSO_WM_UNIT_HIGHLIGHT" val="0"/>
  <p:tag name="KSO_WM_UNIT_ID" val="custom20230245_6*l_h_i*1_1_1"/>
  <p:tag name="KSO_WM_UNIT_INDEX" val="1_1_1"/>
  <p:tag name="KSO_WM_UNIT_LAYERLEVEL" val="1_1_1"/>
  <p:tag name="KSO_WM_UNIT_SUBTYPE" val="d"/>
  <p:tag name="KSO_WM_UNIT_TYPE" val="l_h_i"/>
</p:tagLst>
</file>

<file path=ppt/tags/tag10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25,&quot;colorType&quot;:1,&quot;foreColorIndex&quot;:6,&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29.7,&quot;width&quot;:832.1749606299213}"/>
  <p:tag name="KSO_WM_TAG_VERSION" val="1.0"/>
  <p:tag name="KSO_WM_TEMPLATE_CATEGORY" val="custom"/>
  <p:tag name="KSO_WM_TEMPLATE_INDEX" val="20230245"/>
  <p:tag name="KSO_WM_UNIT_COMPATIBLE" val="0"/>
  <p:tag name="KSO_WM_UNIT_DIAGRAM_ISNUMVISUAL" val="0"/>
  <p:tag name="KSO_WM_UNIT_DIAGRAM_ISREFERUNIT" val="0"/>
  <p:tag name="KSO_WM_UNIT_HIGHLIGHT" val="0"/>
  <p:tag name="KSO_WM_UNIT_ID" val="custom20230245_6*l_h_a*1_1_1"/>
  <p:tag name="KSO_WM_UNIT_INDEX" val="1_1_1"/>
  <p:tag name="KSO_WM_UNIT_ISCONTENTSTITLE" val="0"/>
  <p:tag name="KSO_WM_UNIT_ISNUMDGMTITLE" val="0"/>
  <p:tag name="KSO_WM_UNIT_LAYERLEVEL" val="1_1_1"/>
  <p:tag name="KSO_WM_UNIT_NOCLEAR" val="0"/>
  <p:tag name="KSO_WM_UNIT_PRESET_TEXT" val="目录标题"/>
  <p:tag name="KSO_WM_UNIT_TYPE" val="l_h_a"/>
  <p:tag name="KSO_WM_UNIT_VALUE" val="42"/>
</p:tagLst>
</file>

<file path=ppt/tags/tag10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quot;colorType&quot;:1,&quot;foreColorIndex&quot;:6,&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29.7,&quot;width&quot;:832.1749606299213}"/>
  <p:tag name="KSO_WM_TAG_VERSION" val="1.0"/>
  <p:tag name="KSO_WM_TEMPLATE_CATEGORY" val="custom"/>
  <p:tag name="KSO_WM_TEMPLATE_INDEX" val="20230245"/>
  <p:tag name="KSO_WM_UNIT_COMPATIBLE" val="0"/>
  <p:tag name="KSO_WM_UNIT_DIAGRAM_ISNUMVISUAL" val="0"/>
  <p:tag name="KSO_WM_UNIT_DIAGRAM_ISREFERUNIT" val="0"/>
  <p:tag name="KSO_WM_UNIT_HIGHLIGHT" val="0"/>
  <p:tag name="KSO_WM_UNIT_ID" val="custom20230245_6*l_h_i*1_1_2"/>
  <p:tag name="KSO_WM_UNIT_INDEX" val="1_1_2"/>
  <p:tag name="KSO_WM_UNIT_LAYERLEVEL" val="1_1_1"/>
  <p:tag name="KSO_WM_UNIT_TYPE" val="l_h_i"/>
</p:tagLst>
</file>

<file path=ppt/tags/tag10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29.7,&quot;width&quot;:832.1749606299213}"/>
  <p:tag name="KSO_WM_TAG_VERSION" val="1.0"/>
  <p:tag name="KSO_WM_TEMPLATE_CATEGORY" val="custom"/>
  <p:tag name="KSO_WM_TEMPLATE_INDEX" val="20230245"/>
  <p:tag name="KSO_WM_UNIT_COMPATIBLE" val="0"/>
  <p:tag name="KSO_WM_UNIT_DIAGRAM_ISNUMVISUAL" val="0"/>
  <p:tag name="KSO_WM_UNIT_DIAGRAM_ISREFERUNIT" val="0"/>
  <p:tag name="KSO_WM_UNIT_HIGHLIGHT" val="0"/>
  <p:tag name="KSO_WM_UNIT_ID" val="custom20230245_6*l_h_i*1_2_1"/>
  <p:tag name="KSO_WM_UNIT_INDEX" val="1_2_1"/>
  <p:tag name="KSO_WM_UNIT_LAYERLEVEL" val="1_1_1"/>
  <p:tag name="KSO_WM_UNIT_SUBTYPE" val="d"/>
  <p:tag name="KSO_WM_UNIT_TYPE" val="l_h_i"/>
</p:tagLst>
</file>

<file path=ppt/tags/tag10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25,&quot;colorType&quot;:1,&quot;foreColorIndex&quot;:6,&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29.7,&quot;width&quot;:832.1749606299213}"/>
  <p:tag name="KSO_WM_TAG_VERSION" val="1.0"/>
  <p:tag name="KSO_WM_TEMPLATE_CATEGORY" val="custom"/>
  <p:tag name="KSO_WM_TEMPLATE_INDEX" val="20230245"/>
  <p:tag name="KSO_WM_UNIT_COMPATIBLE" val="0"/>
  <p:tag name="KSO_WM_UNIT_DIAGRAM_ISNUMVISUAL" val="0"/>
  <p:tag name="KSO_WM_UNIT_DIAGRAM_ISREFERUNIT" val="0"/>
  <p:tag name="KSO_WM_UNIT_HIGHLIGHT" val="0"/>
  <p:tag name="KSO_WM_UNIT_ID" val="custom20230245_6*l_h_a*1_2_1"/>
  <p:tag name="KSO_WM_UNIT_INDEX" val="1_2_1"/>
  <p:tag name="KSO_WM_UNIT_ISCONTENTSTITLE" val="0"/>
  <p:tag name="KSO_WM_UNIT_ISNUMDGMTITLE" val="0"/>
  <p:tag name="KSO_WM_UNIT_LAYERLEVEL" val="1_1_1"/>
  <p:tag name="KSO_WM_UNIT_NOCLEAR" val="0"/>
  <p:tag name="KSO_WM_UNIT_PRESET_TEXT" val="目录标题"/>
  <p:tag name="KSO_WM_UNIT_TYPE" val="l_h_a"/>
  <p:tag name="KSO_WM_UNIT_VALUE" val="42"/>
</p:tagLst>
</file>

<file path=ppt/tags/tag10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quot;colorType&quot;:1,&quot;foreColorIndex&quot;:6,&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29.7,&quot;width&quot;:832.1749606299213}"/>
  <p:tag name="KSO_WM_TAG_VERSION" val="1.0"/>
  <p:tag name="KSO_WM_TEMPLATE_CATEGORY" val="custom"/>
  <p:tag name="KSO_WM_TEMPLATE_INDEX" val="20230245"/>
  <p:tag name="KSO_WM_UNIT_COMPATIBLE" val="0"/>
  <p:tag name="KSO_WM_UNIT_DIAGRAM_ISNUMVISUAL" val="0"/>
  <p:tag name="KSO_WM_UNIT_DIAGRAM_ISREFERUNIT" val="0"/>
  <p:tag name="KSO_WM_UNIT_HIGHLIGHT" val="0"/>
  <p:tag name="KSO_WM_UNIT_ID" val="custom20230245_6*l_h_i*1_2_2"/>
  <p:tag name="KSO_WM_UNIT_INDEX" val="1_2_2"/>
  <p:tag name="KSO_WM_UNIT_LAYERLEVEL" val="1_1_1"/>
  <p:tag name="KSO_WM_UNIT_TYPE" val="l_h_i"/>
</p:tagLst>
</file>

<file path=ppt/tags/tag1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29.7,&quot;width&quot;:832.1749606299213}"/>
  <p:tag name="KSO_WM_TAG_VERSION" val="1.0"/>
  <p:tag name="KSO_WM_TEMPLATE_CATEGORY" val="custom"/>
  <p:tag name="KSO_WM_TEMPLATE_INDEX" val="20230245"/>
  <p:tag name="KSO_WM_UNIT_COMPATIBLE" val="0"/>
  <p:tag name="KSO_WM_UNIT_DIAGRAM_ISNUMVISUAL" val="0"/>
  <p:tag name="KSO_WM_UNIT_DIAGRAM_ISREFERUNIT" val="0"/>
  <p:tag name="KSO_WM_UNIT_HIGHLIGHT" val="0"/>
  <p:tag name="KSO_WM_UNIT_ID" val="custom20230245_6*l_h_i*1_3_1"/>
  <p:tag name="KSO_WM_UNIT_INDEX" val="1_3_1"/>
  <p:tag name="KSO_WM_UNIT_LAYERLEVEL" val="1_1_1"/>
  <p:tag name="KSO_WM_UNIT_SUBTYPE" val="d"/>
  <p:tag name="KSO_WM_UNIT_TYPE" val="l_h_i"/>
</p:tagLst>
</file>

<file path=ppt/tags/tag1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25,&quot;colorType&quot;:1,&quot;foreColorIndex&quot;:6,&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29.7,&quot;width&quot;:832.1749606299213}"/>
  <p:tag name="KSO_WM_TAG_VERSION" val="1.0"/>
  <p:tag name="KSO_WM_TEMPLATE_CATEGORY" val="custom"/>
  <p:tag name="KSO_WM_TEMPLATE_INDEX" val="20230245"/>
  <p:tag name="KSO_WM_UNIT_COMPATIBLE" val="0"/>
  <p:tag name="KSO_WM_UNIT_DIAGRAM_ISNUMVISUAL" val="0"/>
  <p:tag name="KSO_WM_UNIT_DIAGRAM_ISREFERUNIT" val="0"/>
  <p:tag name="KSO_WM_UNIT_HIGHLIGHT" val="0"/>
  <p:tag name="KSO_WM_UNIT_ID" val="custom20230245_6*l_h_a*1_3_1"/>
  <p:tag name="KSO_WM_UNIT_INDEX" val="1_3_1"/>
  <p:tag name="KSO_WM_UNIT_ISCONTENTSTITLE" val="0"/>
  <p:tag name="KSO_WM_UNIT_ISNUMDGMTITLE" val="0"/>
  <p:tag name="KSO_WM_UNIT_LAYERLEVEL" val="1_1_1"/>
  <p:tag name="KSO_WM_UNIT_NOCLEAR" val="0"/>
  <p:tag name="KSO_WM_UNIT_PRESET_TEXT" val="目录标题"/>
  <p:tag name="KSO_WM_UNIT_TYPE" val="l_h_a"/>
  <p:tag name="KSO_WM_UNIT_VALUE" val="42"/>
</p:tagLst>
</file>

<file path=ppt/tags/tag10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quot;colorType&quot;:1,&quot;foreColorIndex&quot;:6,&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29.7,&quot;width&quot;:832.1749606299213}"/>
  <p:tag name="KSO_WM_TAG_VERSION" val="1.0"/>
  <p:tag name="KSO_WM_TEMPLATE_CATEGORY" val="custom"/>
  <p:tag name="KSO_WM_TEMPLATE_INDEX" val="20230245"/>
  <p:tag name="KSO_WM_UNIT_COMPATIBLE" val="0"/>
  <p:tag name="KSO_WM_UNIT_DIAGRAM_ISNUMVISUAL" val="0"/>
  <p:tag name="KSO_WM_UNIT_DIAGRAM_ISREFERUNIT" val="0"/>
  <p:tag name="KSO_WM_UNIT_HIGHLIGHT" val="0"/>
  <p:tag name="KSO_WM_UNIT_ID" val="custom20230245_6*l_h_i*1_3_2"/>
  <p:tag name="KSO_WM_UNIT_INDEX" val="1_3_2"/>
  <p:tag name="KSO_WM_UNIT_LAYERLEVEL" val="1_1_1"/>
  <p:tag name="KSO_WM_UNIT_TYPE" val="l_h_i"/>
</p:tagLst>
</file>

<file path=ppt/tags/tag1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29.7,&quot;width&quot;:832.1749606299213}"/>
  <p:tag name="KSO_WM_TAG_VERSION" val="1.0"/>
  <p:tag name="KSO_WM_TEMPLATE_CATEGORY" val="custom"/>
  <p:tag name="KSO_WM_TEMPLATE_INDEX" val="20230245"/>
  <p:tag name="KSO_WM_UNIT_COMPATIBLE" val="0"/>
  <p:tag name="KSO_WM_UNIT_DIAGRAM_ISNUMVISUAL" val="0"/>
  <p:tag name="KSO_WM_UNIT_DIAGRAM_ISREFERUNIT" val="0"/>
  <p:tag name="KSO_WM_UNIT_HIGHLIGHT" val="0"/>
  <p:tag name="KSO_WM_UNIT_ID" val="custom20230245_6*l_h_i*1_4_1"/>
  <p:tag name="KSO_WM_UNIT_INDEX" val="1_4_1"/>
  <p:tag name="KSO_WM_UNIT_LAYERLEVEL" val="1_1_1"/>
  <p:tag name="KSO_WM_UNIT_SUBTYPE" val="d"/>
  <p:tag name="KSO_WM_UNIT_TYPE" val="l_h_i"/>
</p:tagLst>
</file>

<file path=ppt/tags/tag1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25,&quot;colorType&quot;:1,&quot;foreColorIndex&quot;:6,&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29.7,&quot;width&quot;:832.1749606299213}"/>
  <p:tag name="KSO_WM_TAG_VERSION" val="1.0"/>
  <p:tag name="KSO_WM_TEMPLATE_CATEGORY" val="custom"/>
  <p:tag name="KSO_WM_TEMPLATE_INDEX" val="20230245"/>
  <p:tag name="KSO_WM_UNIT_COMPATIBLE" val="0"/>
  <p:tag name="KSO_WM_UNIT_DIAGRAM_ISNUMVISUAL" val="0"/>
  <p:tag name="KSO_WM_UNIT_DIAGRAM_ISREFERUNIT" val="0"/>
  <p:tag name="KSO_WM_UNIT_HIGHLIGHT" val="0"/>
  <p:tag name="KSO_WM_UNIT_ID" val="custom20230245_6*l_h_a*1_4_1"/>
  <p:tag name="KSO_WM_UNIT_INDEX" val="1_4_1"/>
  <p:tag name="KSO_WM_UNIT_ISCONTENTSTITLE" val="0"/>
  <p:tag name="KSO_WM_UNIT_ISNUMDGMTITLE" val="0"/>
  <p:tag name="KSO_WM_UNIT_LAYERLEVEL" val="1_1_1"/>
  <p:tag name="KSO_WM_UNIT_NOCLEAR" val="0"/>
  <p:tag name="KSO_WM_UNIT_PRESET_TEXT" val="目录标题"/>
  <p:tag name="KSO_WM_UNIT_TYPE" val="l_h_a"/>
  <p:tag name="KSO_WM_UNIT_VALUE" val="42"/>
</p:tagLst>
</file>

<file path=ppt/tags/tag11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quot;colorType&quot;:1,&quot;foreColorIndex&quot;:6,&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29.7,&quot;width&quot;:832.1749606299213}"/>
  <p:tag name="KSO_WM_TAG_VERSION" val="1.0"/>
  <p:tag name="KSO_WM_TEMPLATE_CATEGORY" val="custom"/>
  <p:tag name="KSO_WM_TEMPLATE_INDEX" val="20230245"/>
  <p:tag name="KSO_WM_UNIT_COMPATIBLE" val="0"/>
  <p:tag name="KSO_WM_UNIT_DIAGRAM_ISNUMVISUAL" val="0"/>
  <p:tag name="KSO_WM_UNIT_DIAGRAM_ISREFERUNIT" val="0"/>
  <p:tag name="KSO_WM_UNIT_HIGHLIGHT" val="0"/>
  <p:tag name="KSO_WM_UNIT_ID" val="custom20230245_6*l_h_i*1_4_2"/>
  <p:tag name="KSO_WM_UNIT_INDEX" val="1_4_2"/>
  <p:tag name="KSO_WM_UNIT_LAYERLEVEL" val="1_1_1"/>
  <p:tag name="KSO_WM_UNIT_TYPE" val="l_h_i"/>
</p:tagLst>
</file>

<file path=ppt/tags/tag1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29.7,&quot;width&quot;:832.1749606299213}"/>
  <p:tag name="KSO_WM_TAG_VERSION" val="1.0"/>
  <p:tag name="KSO_WM_TEMPLATE_CATEGORY" val="custom"/>
  <p:tag name="KSO_WM_TEMPLATE_INDEX" val="20230245"/>
  <p:tag name="KSO_WM_UNIT_COMPATIBLE" val="0"/>
  <p:tag name="KSO_WM_UNIT_DIAGRAM_ISNUMVISUAL" val="0"/>
  <p:tag name="KSO_WM_UNIT_DIAGRAM_ISREFERUNIT" val="0"/>
  <p:tag name="KSO_WM_UNIT_HIGHLIGHT" val="0"/>
  <p:tag name="KSO_WM_UNIT_ID" val="custom20230245_6*l_h_i*1_5_1"/>
  <p:tag name="KSO_WM_UNIT_INDEX" val="1_5_1"/>
  <p:tag name="KSO_WM_UNIT_LAYERLEVEL" val="1_1_1"/>
  <p:tag name="KSO_WM_UNIT_SUBTYPE" val="d"/>
  <p:tag name="KSO_WM_UNIT_TYPE" val="l_h_i"/>
</p:tagLst>
</file>

<file path=ppt/tags/tag1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25,&quot;colorType&quot;:1,&quot;foreColorIndex&quot;:6,&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29.7,&quot;width&quot;:832.1749606299213}"/>
  <p:tag name="KSO_WM_TAG_VERSION" val="1.0"/>
  <p:tag name="KSO_WM_TEMPLATE_CATEGORY" val="custom"/>
  <p:tag name="KSO_WM_TEMPLATE_INDEX" val="20230245"/>
  <p:tag name="KSO_WM_UNIT_COMPATIBLE" val="0"/>
  <p:tag name="KSO_WM_UNIT_DIAGRAM_ISNUMVISUAL" val="0"/>
  <p:tag name="KSO_WM_UNIT_DIAGRAM_ISREFERUNIT" val="0"/>
  <p:tag name="KSO_WM_UNIT_HIGHLIGHT" val="0"/>
  <p:tag name="KSO_WM_UNIT_ID" val="custom20230245_6*l_h_a*1_5_1"/>
  <p:tag name="KSO_WM_UNIT_INDEX" val="1_5_1"/>
  <p:tag name="KSO_WM_UNIT_ISCONTENTSTITLE" val="0"/>
  <p:tag name="KSO_WM_UNIT_ISNUMDGMTITLE" val="0"/>
  <p:tag name="KSO_WM_UNIT_LAYERLEVEL" val="1_1_1"/>
  <p:tag name="KSO_WM_UNIT_NOCLEAR" val="0"/>
  <p:tag name="KSO_WM_UNIT_PRESET_TEXT" val="目录标题"/>
  <p:tag name="KSO_WM_UNIT_TYPE" val="l_h_a"/>
  <p:tag name="KSO_WM_UNIT_VALUE" val="42"/>
</p:tagLst>
</file>

<file path=ppt/tags/tag11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quot;colorType&quot;:1,&quot;foreColorIndex&quot;:6,&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29.7,&quot;width&quot;:832.1749606299213}"/>
  <p:tag name="KSO_WM_TAG_VERSION" val="1.0"/>
  <p:tag name="KSO_WM_TEMPLATE_CATEGORY" val="custom"/>
  <p:tag name="KSO_WM_TEMPLATE_INDEX" val="20230245"/>
  <p:tag name="KSO_WM_UNIT_COMPATIBLE" val="0"/>
  <p:tag name="KSO_WM_UNIT_DIAGRAM_ISNUMVISUAL" val="0"/>
  <p:tag name="KSO_WM_UNIT_DIAGRAM_ISREFERUNIT" val="0"/>
  <p:tag name="KSO_WM_UNIT_HIGHLIGHT" val="0"/>
  <p:tag name="KSO_WM_UNIT_ID" val="custom20230245_6*l_h_i*1_5_2"/>
  <p:tag name="KSO_WM_UNIT_INDEX" val="1_5_2"/>
  <p:tag name="KSO_WM_UNIT_LAYERLEVEL" val="1_1_1"/>
  <p:tag name="KSO_WM_UNIT_TYPE" val="l_h_i"/>
</p:tagLst>
</file>

<file path=ppt/tags/tag1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29.7,&quot;width&quot;:832.1749606299213}"/>
  <p:tag name="KSO_WM_TAG_VERSION" val="1.0"/>
  <p:tag name="KSO_WM_TEMPLATE_CATEGORY" val="custom"/>
  <p:tag name="KSO_WM_TEMPLATE_INDEX" val="20230245"/>
  <p:tag name="KSO_WM_UNIT_COMPATIBLE" val="0"/>
  <p:tag name="KSO_WM_UNIT_DIAGRAM_ISNUMVISUAL" val="0"/>
  <p:tag name="KSO_WM_UNIT_DIAGRAM_ISREFERUNIT" val="0"/>
  <p:tag name="KSO_WM_UNIT_HIGHLIGHT" val="0"/>
  <p:tag name="KSO_WM_UNIT_ID" val="custom20230245_6*l_h_i*1_6_1"/>
  <p:tag name="KSO_WM_UNIT_INDEX" val="1_6_1"/>
  <p:tag name="KSO_WM_UNIT_LAYERLEVEL" val="1_1_1"/>
  <p:tag name="KSO_WM_UNIT_SUBTYPE" val="d"/>
  <p:tag name="KSO_WM_UNIT_TYPE" val="l_h_i"/>
</p:tagLst>
</file>

<file path=ppt/tags/tag11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25,&quot;colorType&quot;:1,&quot;foreColorIndex&quot;:6,&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29.7,&quot;width&quot;:832.1749606299213}"/>
  <p:tag name="KSO_WM_TAG_VERSION" val="1.0"/>
  <p:tag name="KSO_WM_TEMPLATE_CATEGORY" val="custom"/>
  <p:tag name="KSO_WM_TEMPLATE_INDEX" val="20230245"/>
  <p:tag name="KSO_WM_UNIT_COMPATIBLE" val="0"/>
  <p:tag name="KSO_WM_UNIT_DIAGRAM_ISNUMVISUAL" val="0"/>
  <p:tag name="KSO_WM_UNIT_DIAGRAM_ISREFERUNIT" val="0"/>
  <p:tag name="KSO_WM_UNIT_HIGHLIGHT" val="0"/>
  <p:tag name="KSO_WM_UNIT_ID" val="custom20230245_6*l_h_a*1_6_1"/>
  <p:tag name="KSO_WM_UNIT_INDEX" val="1_6_1"/>
  <p:tag name="KSO_WM_UNIT_ISCONTENTSTITLE" val="0"/>
  <p:tag name="KSO_WM_UNIT_ISNUMDGMTITLE" val="0"/>
  <p:tag name="KSO_WM_UNIT_LAYERLEVEL" val="1_1_1"/>
  <p:tag name="KSO_WM_UNIT_NOCLEAR" val="0"/>
  <p:tag name="KSO_WM_UNIT_PRESET_TEXT" val="目录标题"/>
  <p:tag name="KSO_WM_UNIT_TYPE" val="l_h_a"/>
  <p:tag name="KSO_WM_UNIT_VALUE" val="42"/>
</p:tagLst>
</file>

<file path=ppt/tags/tag11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quot;colorType&quot;:1,&quot;foreColorIndex&quot;:6,&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29.7,&quot;width&quot;:832.1749606299213}"/>
  <p:tag name="KSO_WM_TAG_VERSION" val="1.0"/>
  <p:tag name="KSO_WM_TEMPLATE_CATEGORY" val="custom"/>
  <p:tag name="KSO_WM_TEMPLATE_INDEX" val="20230245"/>
  <p:tag name="KSO_WM_UNIT_COMPATIBLE" val="0"/>
  <p:tag name="KSO_WM_UNIT_DIAGRAM_ISNUMVISUAL" val="0"/>
  <p:tag name="KSO_WM_UNIT_DIAGRAM_ISREFERUNIT" val="0"/>
  <p:tag name="KSO_WM_UNIT_HIGHLIGHT" val="0"/>
  <p:tag name="KSO_WM_UNIT_ID" val="custom20230245_6*l_h_i*1_6_2"/>
  <p:tag name="KSO_WM_UNIT_INDEX" val="1_6_2"/>
  <p:tag name="KSO_WM_UNIT_LAYERLEVEL" val="1_1_1"/>
  <p:tag name="KSO_WM_UNIT_TYPE" val="l_h_i"/>
</p:tagLst>
</file>

<file path=ppt/tags/tag119.xml><?xml version="1.0" encoding="utf-8"?>
<p:tagLst xmlns:p="http://schemas.openxmlformats.org/presentationml/2006/main">
  <p:tag name="KSO_WM_BEAUTIFY_FLAG" val="#wm#"/>
  <p:tag name="KSO_WM_DIAGRAM_GROUP_CODE" val="l1-1"/>
  <p:tag name="KSO_WM_SLIDE_DIAGTYPE" val="l"/>
  <p:tag name="KSO_WM_SLIDE_ID" val="custom20230245_6"/>
  <p:tag name="KSO_WM_SLIDE_INDEX" val="6"/>
  <p:tag name="KSO_WM_SLIDE_ITEM_CNT" val="6"/>
  <p:tag name="KSO_WM_SLIDE_LAYOUT" val="a_b_l"/>
  <p:tag name="KSO_WM_SLIDE_LAYOUT_CNT" val="1_1_1"/>
  <p:tag name="KSO_WM_SLIDE_SUBTYPE" val="diag"/>
  <p:tag name="KSO_WM_SLIDE_TYPE" val="contents"/>
  <p:tag name="KSO_WM_SPECIAL_SOURCE" val="bdnull"/>
  <p:tag name="KSO_WM_TAG_VERSION" val="1.0"/>
  <p:tag name="KSO_WM_TEMPLATE_CATEGORY" val="custom"/>
  <p:tag name="KSO_WM_TEMPLATE_COLOR_TYPE" val="0"/>
  <p:tag name="KSO_WM_TEMPLATE_INDEX" val="20230245"/>
  <p:tag name="KSO_WM_TEMPLATE_MASTER_TYPE" val="0"/>
  <p:tag name="KSO_WM_TEMPLATE_SUBCATEGORY" val="29"/>
</p:tagLst>
</file>

<file path=ppt/tags/tag120.xml><?xml version="1.0" encoding="utf-8"?>
<p:tagLst xmlns:p="http://schemas.openxmlformats.org/presentationml/2006/main">
  <p:tag name="KSO_WM_BEAUTIFY_FLAG" val="#wm#"/>
  <p:tag name="KSO_WM_TAG_VERSION" val="1.0"/>
  <p:tag name="KSO_WM_TEMPLATE_CATEGORY" val="custom"/>
  <p:tag name="KSO_WM_TEMPLATE_INDEX" val="20230245"/>
  <p:tag name="KSO_WM_UNIT_COMPATIBLE" val="1"/>
  <p:tag name="KSO_WM_UNIT_CONTENT_GROUP_TYPE" val="contentchip"/>
  <p:tag name="KSO_WM_UNIT_DIAGRAM_ISNUMVISUAL" val="0"/>
  <p:tag name="KSO_WM_UNIT_DIAGRAM_ISREFERUNIT" val="0"/>
  <p:tag name="KSO_WM_UNIT_HIGHLIGHT" val="0"/>
  <p:tag name="KSO_WM_UNIT_ID" val="custom20230245_7*e*1"/>
  <p:tag name="KSO_WM_UNIT_INDEX" val="1"/>
  <p:tag name="KSO_WM_UNIT_LAYERLEVEL" val="1"/>
  <p:tag name="KSO_WM_UNIT_NOCLEAR" val="0"/>
  <p:tag name="KSO_WM_UNIT_PRESET_TEXT" val="01"/>
  <p:tag name="KSO_WM_UNIT_TYPE" val="e"/>
  <p:tag name="KSO_WM_UNIT_VALUE" val="6"/>
</p:tagLst>
</file>

<file path=ppt/tags/tag121.xml><?xml version="1.0" encoding="utf-8"?>
<p:tagLst xmlns:p="http://schemas.openxmlformats.org/presentationml/2006/main">
  <p:tag name="KSO_WM_BEAUTIFY_FLAG" val="#wm#"/>
  <p:tag name="KSO_WM_TAG_VERSION" val="1.0"/>
  <p:tag name="KSO_WM_TEMPLATE_CATEGORY" val="custom"/>
  <p:tag name="KSO_WM_TEMPLATE_INDEX" val="20230245"/>
  <p:tag name="KSO_WM_UNIT_COMPATIBLE" val="0"/>
  <p:tag name="KSO_WM_UNIT_CONTENT_GROUP_TYPE" val="contentchip"/>
  <p:tag name="KSO_WM_UNIT_DIAGRAM_ISNUMVISUAL" val="0"/>
  <p:tag name="KSO_WM_UNIT_DIAGRAM_ISREFERUNIT" val="0"/>
  <p:tag name="KSO_WM_UNIT_HIGHLIGHT" val="0"/>
  <p:tag name="KSO_WM_UNIT_ID" val="custom20230245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22.xml><?xml version="1.0" encoding="utf-8"?>
<p:tagLst xmlns:p="http://schemas.openxmlformats.org/presentationml/2006/main">
  <p:tag name="KSO_WM_BEAUTIFY_FLAG" val="#wm#"/>
  <p:tag name="KSO_WM_SLIDE_CONTENT_AREA" val="{&quot;left&quot;:&quot;123.3&quot;,&quot;top&quot;:&quot;153.85&quot;,&quot;width&quot;:&quot;710.6&quot;,&quot;height&quot;:&quot;214.1&quot;}"/>
  <p:tag name="KSO_WM_SLIDE_ID" val="custom20230245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45"/>
  <p:tag name="KSO_WM_TEMPLATE_MASTER_TYPE" val="0"/>
  <p:tag name="KSO_WM_TEMPLATE_SUBCATEGORY" val="29"/>
</p:tagLst>
</file>

<file path=ppt/tags/tag123.xml><?xml version="1.0" encoding="utf-8"?>
<p:tagLst xmlns:p="http://schemas.openxmlformats.org/presentationml/2006/main">
  <p:tag name="KSO_WM_BEAUTIFY_FLAG" val="#wm#"/>
  <p:tag name="KSO_WM_TAG_VERSION" val="1.0"/>
  <p:tag name="KSO_WM_TEMPLATE_CATEGORY" val="custom"/>
  <p:tag name="KSO_WM_TEMPLATE_INDEX" val="20230245"/>
  <p:tag name="KSO_WM_UNIT_COMPATIBLE" val="1"/>
  <p:tag name="KSO_WM_UNIT_CONTENT_GROUP_TYPE" val="contentchip"/>
  <p:tag name="KSO_WM_UNIT_DIAGRAM_ISNUMVISUAL" val="0"/>
  <p:tag name="KSO_WM_UNIT_DIAGRAM_ISREFERUNIT" val="0"/>
  <p:tag name="KSO_WM_UNIT_HIGHLIGHT" val="0"/>
  <p:tag name="KSO_WM_UNIT_ID" val="custom20230245_7*e*1"/>
  <p:tag name="KSO_WM_UNIT_INDEX" val="1"/>
  <p:tag name="KSO_WM_UNIT_LAYERLEVEL" val="1"/>
  <p:tag name="KSO_WM_UNIT_NOCLEAR" val="0"/>
  <p:tag name="KSO_WM_UNIT_PRESET_TEXT" val="02"/>
  <p:tag name="KSO_WM_UNIT_TYPE" val="e"/>
  <p:tag name="KSO_WM_UNIT_VALUE" val="6"/>
</p:tagLst>
</file>

<file path=ppt/tags/tag124.xml><?xml version="1.0" encoding="utf-8"?>
<p:tagLst xmlns:p="http://schemas.openxmlformats.org/presentationml/2006/main">
  <p:tag name="KSO_WM_BEAUTIFY_FLAG" val="#wm#"/>
  <p:tag name="KSO_WM_TAG_VERSION" val="1.0"/>
  <p:tag name="KSO_WM_TEMPLATE_CATEGORY" val="custom"/>
  <p:tag name="KSO_WM_TEMPLATE_INDEX" val="20230245"/>
  <p:tag name="KSO_WM_UNIT_COMPATIBLE" val="0"/>
  <p:tag name="KSO_WM_UNIT_CONTENT_GROUP_TYPE" val="contentchip"/>
  <p:tag name="KSO_WM_UNIT_DIAGRAM_ISNUMVISUAL" val="0"/>
  <p:tag name="KSO_WM_UNIT_DIAGRAM_ISREFERUNIT" val="0"/>
  <p:tag name="KSO_WM_UNIT_HIGHLIGHT" val="0"/>
  <p:tag name="KSO_WM_UNIT_ID" val="custom20230245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25.xml><?xml version="1.0" encoding="utf-8"?>
<p:tagLst xmlns:p="http://schemas.openxmlformats.org/presentationml/2006/main">
  <p:tag name="KSO_WM_BEAUTIFY_FLAG" val="#wm#"/>
  <p:tag name="KSO_WM_SLIDE_CONTENT_AREA" val="{&quot;left&quot;:&quot;123.3&quot;,&quot;top&quot;:&quot;153.85&quot;,&quot;width&quot;:&quot;710.6&quot;,&quot;height&quot;:&quot;214.1&quot;}"/>
  <p:tag name="KSO_WM_SLIDE_ID" val="custom20230245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45"/>
  <p:tag name="KSO_WM_TEMPLATE_MASTER_TYPE" val="0"/>
  <p:tag name="KSO_WM_TEMPLATE_SUBCATEGORY" val="29"/>
</p:tagLst>
</file>

<file path=ppt/tags/tag12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1*l_h_i*1_1_1"/>
  <p:tag name="KSO_WM_UNIT_INDEX" val="1_1_1"/>
  <p:tag name="KSO_WM_UNIT_LAYERLEVEL" val="1_1_1"/>
  <p:tag name="KSO_WM_UNIT_TYPE" val="l_h_i"/>
</p:tagLst>
</file>

<file path=ppt/tags/tag12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1*l_h_i*1_1_2"/>
  <p:tag name="KSO_WM_UNIT_INDEX" val="1_1_2"/>
  <p:tag name="KSO_WM_UNIT_LAYERLEVEL" val="1_1_1"/>
  <p:tag name="KSO_WM_UNIT_TYPE" val="l_h_i"/>
</p:tagLst>
</file>

<file path=ppt/tags/tag1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1*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2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1*l_h_i*1_2_1"/>
  <p:tag name="KSO_WM_UNIT_INDEX" val="1_2_1"/>
  <p:tag name="KSO_WM_UNIT_LAYERLEVEL" val="1_1_1"/>
  <p:tag name="KSO_WM_UNIT_TYPE" val="l_h_i"/>
</p:tagLst>
</file>

<file path=ppt/tags/tag130.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1*l_h_i*1_2_2"/>
  <p:tag name="KSO_WM_UNIT_INDEX" val="1_2_2"/>
  <p:tag name="KSO_WM_UNIT_LAYERLEVEL" val="1_1_1"/>
  <p:tag name="KSO_WM_UNIT_TYPE" val="l_h_i"/>
</p:tagLst>
</file>

<file path=ppt/tags/tag13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1*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3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1_1"/>
  <p:tag name="KSO_WM_UNIT_INDEX" val="1_1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3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1"/>
  <p:tag name="KSO_WM_UNIT_INDEX" val="1_1_1"/>
  <p:tag name="KSO_WM_UNIT_LAYERLEVEL" val="1_1_1"/>
  <p:tag name="KSO_WM_UNIT_LINE_FORE_SCHEMECOLOR_INDEX" val="5"/>
  <p:tag name="KSO_WM_UNIT_TYPE" val="l_h_i"/>
</p:tagLst>
</file>

<file path=ppt/tags/tag13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2"/>
  <p:tag name="KSO_WM_UNIT_INDEX" val="1_1_2"/>
  <p:tag name="KSO_WM_UNIT_LAYERLEVEL" val="1_1_1"/>
  <p:tag name="KSO_WM_UNIT_LINE_FORE_SCHEMECOLOR_INDEX" val="5"/>
  <p:tag name="KSO_WM_UNIT_TYPE" val="l_h_i"/>
</p:tagLst>
</file>

<file path=ppt/tags/tag13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2_1"/>
  <p:tag name="KSO_WM_UNIT_INDEX" val="1_2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3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1"/>
  <p:tag name="KSO_WM_UNIT_INDEX" val="1_2_1"/>
  <p:tag name="KSO_WM_UNIT_LAYERLEVEL" val="1_1_1"/>
  <p:tag name="KSO_WM_UNIT_LINE_FORE_SCHEMECOLOR_INDEX" val="5"/>
  <p:tag name="KSO_WM_UNIT_TYPE" val="l_h_i"/>
</p:tagLst>
</file>

<file path=ppt/tags/tag13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2"/>
  <p:tag name="KSO_WM_UNIT_INDEX" val="1_2_2"/>
  <p:tag name="KSO_WM_UNIT_LAYERLEVEL" val="1_1_1"/>
  <p:tag name="KSO_WM_UNIT_LINE_FORE_SCHEMECOLOR_INDEX" val="5"/>
  <p:tag name="KSO_WM_UNIT_TYPE" val="l_h_i"/>
</p:tagLst>
</file>

<file path=ppt/tags/tag13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3_1"/>
  <p:tag name="KSO_WM_UNIT_INDEX" val="1_3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3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1"/>
  <p:tag name="KSO_WM_UNIT_INDEX" val="1_3_1"/>
  <p:tag name="KSO_WM_UNIT_LAYERLEVEL" val="1_1_1"/>
  <p:tag name="KSO_WM_UNIT_LINE_FORE_SCHEMECOLOR_INDEX" val="5"/>
  <p:tag name="KSO_WM_UNIT_TYPE" val="l_h_i"/>
</p:tagLst>
</file>

<file path=ppt/tags/tag14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2"/>
  <p:tag name="KSO_WM_UNIT_INDEX" val="1_3_2"/>
  <p:tag name="KSO_WM_UNIT_LAYERLEVEL" val="1_1_1"/>
  <p:tag name="KSO_WM_UNIT_LINE_FORE_SCHEMECOLOR_INDEX" val="5"/>
  <p:tag name="KSO_WM_UNIT_TYPE" val="l_h_i"/>
</p:tagLst>
</file>

<file path=ppt/tags/tag14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4_1"/>
  <p:tag name="KSO_WM_UNIT_INDEX" val="1_4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4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1"/>
  <p:tag name="KSO_WM_UNIT_INDEX" val="1_4_1"/>
  <p:tag name="KSO_WM_UNIT_LAYERLEVEL" val="1_1_1"/>
  <p:tag name="KSO_WM_UNIT_LINE_FORE_SCHEMECOLOR_INDEX" val="5"/>
  <p:tag name="KSO_WM_UNIT_TYPE" val="l_h_i"/>
</p:tagLst>
</file>

<file path=ppt/tags/tag14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2"/>
  <p:tag name="KSO_WM_UNIT_INDEX" val="1_4_2"/>
  <p:tag name="KSO_WM_UNIT_LAYERLEVEL" val="1_1_1"/>
  <p:tag name="KSO_WM_UNIT_LINE_FORE_SCHEMECOLOR_INDEX" val="5"/>
  <p:tag name="KSO_WM_UNIT_TYPE" val="l_h_i"/>
</p:tagLst>
</file>

<file path=ppt/tags/tag144.xml><?xml version="1.0" encoding="utf-8"?>
<p:tagLst xmlns:p="http://schemas.openxmlformats.org/presentationml/2006/main">
  <p:tag name="KSO_WM_BEAUTIFY_FLAG" val="#wm#"/>
  <p:tag name="KSO_WM_TAG_VERSION" val="1.0"/>
  <p:tag name="KSO_WM_TEMPLATE_CATEGORY" val="custom"/>
  <p:tag name="KSO_WM_TEMPLATE_INDEX" val="20230245"/>
  <p:tag name="KSO_WM_UNIT_COMPATIBLE" val="1"/>
  <p:tag name="KSO_WM_UNIT_CONTENT_GROUP_TYPE" val="contentchip"/>
  <p:tag name="KSO_WM_UNIT_DIAGRAM_ISNUMVISUAL" val="0"/>
  <p:tag name="KSO_WM_UNIT_DIAGRAM_ISREFERUNIT" val="0"/>
  <p:tag name="KSO_WM_UNIT_HIGHLIGHT" val="0"/>
  <p:tag name="KSO_WM_UNIT_ID" val="custom20230245_7*e*1"/>
  <p:tag name="KSO_WM_UNIT_INDEX" val="1"/>
  <p:tag name="KSO_WM_UNIT_LAYERLEVEL" val="1"/>
  <p:tag name="KSO_WM_UNIT_NOCLEAR" val="0"/>
  <p:tag name="KSO_WM_UNIT_PRESET_TEXT" val="03"/>
  <p:tag name="KSO_WM_UNIT_TYPE" val="e"/>
  <p:tag name="KSO_WM_UNIT_VALUE" val="6"/>
</p:tagLst>
</file>

<file path=ppt/tags/tag145.xml><?xml version="1.0" encoding="utf-8"?>
<p:tagLst xmlns:p="http://schemas.openxmlformats.org/presentationml/2006/main">
  <p:tag name="KSO_WM_BEAUTIFY_FLAG" val="#wm#"/>
  <p:tag name="KSO_WM_TAG_VERSION" val="1.0"/>
  <p:tag name="KSO_WM_TEMPLATE_CATEGORY" val="custom"/>
  <p:tag name="KSO_WM_TEMPLATE_INDEX" val="20230245"/>
  <p:tag name="KSO_WM_UNIT_COMPATIBLE" val="0"/>
  <p:tag name="KSO_WM_UNIT_CONTENT_GROUP_TYPE" val="contentchip"/>
  <p:tag name="KSO_WM_UNIT_DIAGRAM_ISNUMVISUAL" val="0"/>
  <p:tag name="KSO_WM_UNIT_DIAGRAM_ISREFERUNIT" val="0"/>
  <p:tag name="KSO_WM_UNIT_HIGHLIGHT" val="0"/>
  <p:tag name="KSO_WM_UNIT_ID" val="custom20230245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46.xml><?xml version="1.0" encoding="utf-8"?>
<p:tagLst xmlns:p="http://schemas.openxmlformats.org/presentationml/2006/main">
  <p:tag name="KSO_WM_BEAUTIFY_FLAG" val="#wm#"/>
  <p:tag name="KSO_WM_SLIDE_CONTENT_AREA" val="{&quot;left&quot;:&quot;123.3&quot;,&quot;top&quot;:&quot;153.85&quot;,&quot;width&quot;:&quot;710.6&quot;,&quot;height&quot;:&quot;214.1&quot;}"/>
  <p:tag name="KSO_WM_SLIDE_ID" val="custom20230245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45"/>
  <p:tag name="KSO_WM_TEMPLATE_MASTER_TYPE" val="0"/>
  <p:tag name="KSO_WM_TEMPLATE_SUBCATEGORY" val="29"/>
</p:tagLst>
</file>

<file path=ppt/tags/tag14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1_1"/>
  <p:tag name="KSO_WM_UNIT_INDEX" val="1_1_1"/>
  <p:tag name="KSO_WM_UNIT_LAYERLEVEL" val="1_1_1"/>
  <p:tag name="KSO_WM_UNIT_TYPE" val="l_h_i"/>
</p:tagLst>
</file>

<file path=ppt/tags/tag14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1_2"/>
  <p:tag name="KSO_WM_UNIT_INDEX" val="1_1_2"/>
  <p:tag name="KSO_WM_UNIT_LAYERLEVEL" val="1_1_1"/>
  <p:tag name="KSO_WM_UNIT_TYPE" val="l_h_i"/>
</p:tagLst>
</file>

<file path=ppt/tags/tag1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5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2_1"/>
  <p:tag name="KSO_WM_UNIT_INDEX" val="1_2_1"/>
  <p:tag name="KSO_WM_UNIT_LAYERLEVEL" val="1_1_1"/>
  <p:tag name="KSO_WM_UNIT_TYPE" val="l_h_i"/>
</p:tagLst>
</file>

<file path=ppt/tags/tag15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2_2"/>
  <p:tag name="KSO_WM_UNIT_INDEX" val="1_2_2"/>
  <p:tag name="KSO_WM_UNIT_LAYERLEVEL" val="1_1_1"/>
  <p:tag name="KSO_WM_UNIT_TYPE" val="l_h_i"/>
</p:tagLst>
</file>

<file path=ppt/tags/tag15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5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3_1"/>
  <p:tag name="KSO_WM_UNIT_INDEX" val="1_3_1"/>
  <p:tag name="KSO_WM_UNIT_LAYERLEVEL" val="1_1_1"/>
  <p:tag name="KSO_WM_UNIT_TYPE" val="l_h_i"/>
</p:tagLst>
</file>

<file path=ppt/tags/tag15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3_2"/>
  <p:tag name="KSO_WM_UNIT_INDEX" val="1_3_2"/>
  <p:tag name="KSO_WM_UNIT_LAYERLEVEL" val="1_1_1"/>
  <p:tag name="KSO_WM_UNIT_TYPE" val="l_h_i"/>
</p:tagLst>
</file>

<file path=ppt/tags/tag1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5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4_1"/>
  <p:tag name="KSO_WM_UNIT_INDEX" val="1_4_1"/>
  <p:tag name="KSO_WM_UNIT_LAYERLEVEL" val="1_1_1"/>
  <p:tag name="KSO_WM_UNIT_TYPE" val="l_h_i"/>
</p:tagLst>
</file>

<file path=ppt/tags/tag15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4_2"/>
  <p:tag name="KSO_WM_UNIT_INDEX" val="1_4_2"/>
  <p:tag name="KSO_WM_UNIT_LAYERLEVEL" val="1_1_1"/>
  <p:tag name="KSO_WM_UNIT_TYPE" val="l_h_i"/>
</p:tagLst>
</file>

<file path=ppt/tags/tag15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5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160.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161.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162.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16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6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6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6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6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16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169.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17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17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17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173.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17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17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7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7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17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179.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18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18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18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183.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18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18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8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87.xml><?xml version="1.0" encoding="utf-8"?>
<p:tagLst xmlns:p="http://schemas.openxmlformats.org/presentationml/2006/main">
  <p:tag name="KSO_WM_BEAUTIFY_FLAG" val="#wm#"/>
  <p:tag name="KSO_WM_TAG_VERSION" val="1.0"/>
  <p:tag name="KSO_WM_TEMPLATE_CATEGORY" val="custom"/>
  <p:tag name="KSO_WM_TEMPLATE_INDEX" val="20230245"/>
  <p:tag name="KSO_WM_UNIT_COMPATIBLE" val="1"/>
  <p:tag name="KSO_WM_UNIT_CONTENT_GROUP_TYPE" val="contentchip"/>
  <p:tag name="KSO_WM_UNIT_DIAGRAM_ISNUMVISUAL" val="0"/>
  <p:tag name="KSO_WM_UNIT_DIAGRAM_ISREFERUNIT" val="0"/>
  <p:tag name="KSO_WM_UNIT_HIGHLIGHT" val="0"/>
  <p:tag name="KSO_WM_UNIT_ID" val="custom20230245_7*e*1"/>
  <p:tag name="KSO_WM_UNIT_INDEX" val="1"/>
  <p:tag name="KSO_WM_UNIT_LAYERLEVEL" val="1"/>
  <p:tag name="KSO_WM_UNIT_NOCLEAR" val="0"/>
  <p:tag name="KSO_WM_UNIT_PRESET_TEXT" val="04"/>
  <p:tag name="KSO_WM_UNIT_TYPE" val="e"/>
  <p:tag name="KSO_WM_UNIT_VALUE" val="6"/>
</p:tagLst>
</file>

<file path=ppt/tags/tag188.xml><?xml version="1.0" encoding="utf-8"?>
<p:tagLst xmlns:p="http://schemas.openxmlformats.org/presentationml/2006/main">
  <p:tag name="KSO_WM_BEAUTIFY_FLAG" val="#wm#"/>
  <p:tag name="KSO_WM_TAG_VERSION" val="1.0"/>
  <p:tag name="KSO_WM_TEMPLATE_CATEGORY" val="custom"/>
  <p:tag name="KSO_WM_TEMPLATE_INDEX" val="20230245"/>
  <p:tag name="KSO_WM_UNIT_COMPATIBLE" val="0"/>
  <p:tag name="KSO_WM_UNIT_CONTENT_GROUP_TYPE" val="contentchip"/>
  <p:tag name="KSO_WM_UNIT_DIAGRAM_ISNUMVISUAL" val="0"/>
  <p:tag name="KSO_WM_UNIT_DIAGRAM_ISREFERUNIT" val="0"/>
  <p:tag name="KSO_WM_UNIT_HIGHLIGHT" val="0"/>
  <p:tag name="KSO_WM_UNIT_ID" val="custom20230245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89.xml><?xml version="1.0" encoding="utf-8"?>
<p:tagLst xmlns:p="http://schemas.openxmlformats.org/presentationml/2006/main">
  <p:tag name="KSO_WM_BEAUTIFY_FLAG" val="#wm#"/>
  <p:tag name="KSO_WM_SLIDE_CONTENT_AREA" val="{&quot;left&quot;:&quot;123.3&quot;,&quot;top&quot;:&quot;153.85&quot;,&quot;width&quot;:&quot;710.6&quot;,&quot;height&quot;:&quot;214.1&quot;}"/>
  <p:tag name="KSO_WM_SLIDE_ID" val="custom20230245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45"/>
  <p:tag name="KSO_WM_TEMPLATE_MASTER_TYPE" val="0"/>
  <p:tag name="KSO_WM_TEMPLATE_SUBCATEGORY" val="29"/>
</p:tagLst>
</file>

<file path=ppt/tags/tag190.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78">
      <a:dk1>
        <a:srgbClr val="000000"/>
      </a:dk1>
      <a:lt1>
        <a:srgbClr val="FFFFFF"/>
      </a:lt1>
      <a:dk2>
        <a:srgbClr val="702C06"/>
      </a:dk2>
      <a:lt2>
        <a:srgbClr val="FEE6EB"/>
      </a:lt2>
      <a:accent1>
        <a:srgbClr val="FE012F"/>
      </a:accent1>
      <a:accent2>
        <a:srgbClr val="FD4F3C"/>
      </a:accent2>
      <a:accent3>
        <a:srgbClr val="FB6F46"/>
      </a:accent3>
      <a:accent4>
        <a:srgbClr val="FA884F"/>
      </a:accent4>
      <a:accent5>
        <a:srgbClr val="F89D58"/>
      </a:accent5>
      <a:accent6>
        <a:srgbClr val="F7B05F"/>
      </a:accent6>
      <a:hlink>
        <a:srgbClr val="0563C1"/>
      </a:hlink>
      <a:folHlink>
        <a:srgbClr val="954D72"/>
      </a:folHlink>
    </a:clrScheme>
    <a:fontScheme name="自定义 58">
      <a:majorFont>
        <a:latin typeface="MiSans Bold"/>
        <a:ea typeface="MiSans Bold"/>
        <a:cs typeface="Arial"/>
      </a:majorFont>
      <a:minorFont>
        <a:latin typeface="MiSans"/>
        <a:ea typeface="MiSans"/>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53</Paragraphs>
  <Slides>15</Slides>
  <Notes>2</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15</vt:i4>
      </vt:variant>
    </vt:vector>
  </HeadingPairs>
  <TitlesOfParts>
    <vt:vector baseType="lpstr" size="24">
      <vt:lpstr>Arial</vt:lpstr>
      <vt:lpstr>Calibri</vt:lpstr>
      <vt:lpstr>MiSans Bold</vt:lpstr>
      <vt:lpstr>MiSans</vt:lpstr>
      <vt:lpstr>微软雅黑</vt:lpstr>
      <vt:lpstr>Wingdings</vt:lpstr>
      <vt:lpstr>Calibri Light</vt:lpstr>
      <vt:lpstr>宋体</vt:lpstr>
      <vt:lpstr>Office Theme</vt:lpstr>
      <vt:lpstr>饥饿营销策略案例分析</vt:lpstr>
      <vt:lpstr>目录</vt:lpstr>
      <vt:lpstr>添加章节标题</vt:lpstr>
      <vt:lpstr>饥饿营销策略概述</vt:lpstr>
      <vt:lpstr>PowerPoint Presentation</vt:lpstr>
      <vt:lpstr>定义与特点</vt:lpstr>
      <vt:lpstr>实施目的与适用场景</vt:lpstr>
      <vt:lpstr>成功案例展示</vt:lpstr>
      <vt:lpstr>PowerPoint Presentation</vt:lpstr>
      <vt:lpstr>小米手机</vt:lpstr>
      <vt:lpstr>苹果公司</vt:lpstr>
      <vt:lpstr>特斯拉汽车</vt:lpstr>
      <vt:lpstr>失败案例分析</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2024-09-16T04:21:45.740</cp:lastPrinted>
  <dcterms:created xsi:type="dcterms:W3CDTF">2024-09-15T20:21:45Z</dcterms:created>
  <dcterms:modified xsi:type="dcterms:W3CDTF">2024-09-15T20:21:48Z</dcterms:modified>
</cp:coreProperties>
</file>