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6808A-A48B-45B6-9204-67FDB506F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9F2D0-4C92-4245-914D-1A1B35715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41D2D-1387-4AC5-94D2-687C21F20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C3225B-205C-443C-8755-18843A6DE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29DD10-3689-478A-ADAD-16E7B247B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4375F7-AA18-4837-85DA-22B82FFEB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6A7443-323F-413A-A2A6-34A5BEFC1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AC0E5F-D67D-4D00-9BB8-96DCA6516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F5A69F-C094-4D99-86BC-C4D923485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CEEA7-3601-4D66-A983-0237E9C16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81469-2487-41F3-B902-B7A10D813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6611216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《全身排毒健康无阻》ppt课件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排毒的重要性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人体内的毒素来源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排毒方法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排毒注意事项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全身排毒健康无阻的实践案例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排毒的重要性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毒素在体内积累，会对身体造成不同程度的危害，如引发炎症、损伤细胞和组织等。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毒素积累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降低免疫力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加速衰老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毒素会影响免疫系统的正常功能，降低身体对疾病的抵抗力。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毒素会导致细胞损伤和老化，加速人体的衰老过程。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毒素对健康的危害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排毒可以清除体内的毒素，改善皮肤状况，减少痘痘、色斑等问题。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改善皮肤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毒素的排出有助于提高身体的能量水平，使人感到更有活力。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提高能量水平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排毒可以促进肠道蠕动，改善消化系统功能，缓解便秘等问题。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改善消化系统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排毒对身体的益处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179" b="131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004" b="240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820" b="198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排毒与疾病预防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降低患病风险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通过定期排毒，可以降低患上各种疾病的风险，如癌症、心脏病、中风等。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提高治疗效率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在患病后，排毒可以帮助身体更好地康复，提高治疗效率。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预防慢性疾病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长期坚持排毒可以预防慢性疾病的发生，保持身体健康。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人体内的毒素来源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工业废气、汽车尾气等污染空气，含有重金属、苯、氨等有害物质。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空气毒素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工业废水、农药残留等污染水源，可能含有铅、汞、镉等重金属。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水毒素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紫外线、电磁辐射等对人体细胞产生破坏作用。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辐射毒素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环境毒素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添加剂和防腐剂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食品加工过程中添加的色素、香精、防腐剂等，过量摄入对人体有害。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农药残留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果蔬表面残留的农药，可能引发中毒或致癌。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重金属污染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如铅、汞等重金属元素在鱼、肉等食物中超标，长期摄入可能损害健康。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792" r="14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67" r="21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2917" b="29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食物毒素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酸性物质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代谢产生的酸性物质可能导致身体酸碱平衡失调，引发疲劳、失眠等问题。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废物和脂肪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体内废物堆积和脂肪堆积可能导致肥胖、糖尿病等疾病。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人体正常代谢过程中产生的氧化产物，可损害细胞和DNA，加速衰老。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体内代谢毒素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长期的心理压力可能导致焦虑、抑郁等心理问题，影响身体健康。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如愤怒、悲伤等负面情绪可能影响免疫系统，导致疾病易感性增加。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负面情绪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如熬夜、过度劳累等不良生活习惯可能影响身体健康，导致免疫力下降。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不良生活习惯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精神毒素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排毒方法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https://d.book118.com/467166112166006025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2024-08-30T18:44:11.262</cp:lastPrinted>
  <dcterms:created xsi:type="dcterms:W3CDTF">2024-08-30T10:44:11Z</dcterms:created>
  <dcterms:modified xsi:type="dcterms:W3CDTF">2024-08-30T10:44:13Z</dcterms:modified>
</cp:coreProperties>
</file>