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CEA1AC-8397-40CA-BD81-DDA36F2E9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CF443-EFB4-47B0-9894-FFD44E892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9C017-3056-4707-BD36-E80469FAC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855E5A-CE31-4EDF-B487-BB45DB9EA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561A16-9B9E-41A0-9107-48C848146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E96F55-B907-4E3F-8B92-572DF3715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4D3338-10CD-421D-A8C3-11035CF45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8A61E2-606C-4050-AA0F-3BE4EA053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2E2E11-520B-407F-A043-7E36168F8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952CA8-E716-4C58-8BA3-3F74A7DFE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1660FE-D658-40F4-8A2A-0812296F8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20003602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疑难病例讨论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病例诊断与鉴别诊断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病例讨论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病例总结与反思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年龄：52岁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职业：工程师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籍贯：江苏南京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病例病情概述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主诉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反复咳嗽、咳痰伴气喘20余年，加重1周。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既往史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慢性阻塞性肺疾病（COPD）病史20余年，长期吸烟史（每天1包，持续30年）。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现病史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患者自诉20余年前开始出现咳嗽、咳痰伴气喘，每年冬季加重。近1周来，咳嗽、咳痰及气喘症状明显加重，痰液粘稠不易咳出。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体温37.5℃，呼吸急促，口唇发绀，双肺可闻及哮鸣音和细湿啰音。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病例诊断与鉴别诊断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根据患者症状、体征和病史，初步确定可能的疾病或病因。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初步诊断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诊断流程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收集患者的临床资料，包括病史、体查、实验室检查等，进行综合分析。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遵循医学原则，按照一定的程序进行诊断，确保诊断的准确性和可靠性。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初步诊断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根据初步诊断，进一步排除其他可能的疾病或病因，明确诊断。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根据患者的临床表现、实验室检查等资料，与相似疾病进行比较和鉴别。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鉴别依据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通过收集更多的临床资料，进行更深入的分析和比较，以明确诊断。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鉴别流程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295" b="42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辅助检查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辅助检查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为了进一步明确诊断和了解病情，需要进行一系列的辅助检查。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检查项目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包括实验室检查、影像学检查、病理学检查等，根据患者的具体情况选择合适的检查项目。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通过辅助检查，可以更全面地了解患者的病情，为后续的治疗提供依据和支持。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病例讨论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https://d.book118.com/467200036025006025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2024-08-29T14:06:14.667</cp:lastPrinted>
  <dcterms:created xsi:type="dcterms:W3CDTF">2024-08-29T06:06:14Z</dcterms:created>
  <dcterms:modified xsi:type="dcterms:W3CDTF">2024-08-29T06:06:16Z</dcterms:modified>
</cp:coreProperties>
</file>