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4DE8CE-567F-4EFA-B2A7-502F7FEAE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71542C-596D-4DC9-AE88-89621736DF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7F8D44-6A7C-4257-80BA-CF3ECA2925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E3C24F-98DF-41A8-9FA1-A55E192B80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C8FB6B-8663-4026-8F26-144371B33E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A86CC6-3F15-4AB8-911C-9FD95242A3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D53B84-B412-4A92-80DD-2B4AC706E6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E97E3E-2C16-4A41-893A-BDC74A6CB3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B79196-0938-4EBF-BE7E-792BE55B1C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CB4A64-4FD8-4DF1-864A-4A45945AD9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16AF73-8674-4F8B-9E5C-72219C7439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pn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0002501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高度执行迅速落实和执行决策</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2024-01-03</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高效执行的关键因素</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迅速落实决策的方法与策略</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提高执行力的途径与措施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案例分析：成功企业的执行实践</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随着科技的快速发展和全球化的推进，现代社会变革速度日益加快，对组织和个人适应能力和执行力的要求也越来越高。</a:t>
            </a:r>
            <a:endParaRPr lang="en-US" sz="1100"/>
          </a:p>
        </p:txBody>
      </p:sp>
      <p:sp>
        <p:nvSpPr>
          <p:cNvPr id="3" name="AutoShape 3"/>
          <p:cNvSpPr/>
          <p:nvPr/>
        </p:nvSpPr>
        <p:spPr>
          <a:xfrm>
            <a:off x="8684852" y="1462164"/>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在激烈的市场竞争中，快速响应和高效执行决策是保持竞争优势的关键。</a:t>
            </a:r>
            <a:endParaRPr lang="en-US" sz="1100"/>
          </a:p>
        </p:txBody>
      </p:sp>
      <p:sp>
        <p:nvSpPr>
          <p:cNvPr id="4" name="AutoShape 4"/>
          <p:cNvSpPr/>
          <p:nvPr/>
        </p:nvSpPr>
        <p:spPr>
          <a:xfrm>
            <a:off x="8684852" y="4394429"/>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客户需求日益多样化和个性化，要求企业能够快速调整策略并高效执行，以满足客户需求。</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2946" r="22946"/>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现代社会变革速度</a:t>
            </a:r>
            <a:endParaRPr lang="en-US" sz="1100"/>
          </a:p>
        </p:txBody>
      </p:sp>
      <p:sp>
        <p:nvSpPr>
          <p:cNvPr id="26" name="AutoShape 26"/>
          <p:cNvSpPr/>
          <p:nvPr/>
        </p:nvSpPr>
        <p:spPr>
          <a:xfrm>
            <a:off x="8503125" y="1054893"/>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竞争压力</a:t>
            </a:r>
            <a:endParaRPr lang="en-US" sz="1100"/>
          </a:p>
        </p:txBody>
      </p:sp>
      <p:sp>
        <p:nvSpPr>
          <p:cNvPr id="27" name="AutoShape 27"/>
          <p:cNvSpPr/>
          <p:nvPr/>
        </p:nvSpPr>
        <p:spPr>
          <a:xfrm>
            <a:off x="8503125" y="4009655"/>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客户需求变化</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决策执行是将战略目标转化为实际行动的过程，只有通过高效的执行，才能确保目标的顺利实现。</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实现目标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迅速落实和执行决策能够减少时间浪费和资源消耗，提高工作效率和整体绩效。</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提升效率</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高效的决策执行能够展示组织和个人的专业素养和可靠性，增强内外部利益相关者的信任和支持。</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增强信任</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快速响应和高效执行决策有助于组织和个人在变化的市场环境中保持灵活性和适应性，抓住机遇并应对挑战。</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应对变化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决策执行的重要性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高效执行的关键因素</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确保所有成员对目标有清晰、一致的理解，知道需要达到什么标准以及何时完成。</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明确的目标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制定具体、可操作的计划，包括时间表、资源分配和潜在风险评估，以确保顺利推进项目。</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详细的计划</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明确的目标与计划</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选择具备相关技能和经验的成员，确保团队具备实现目标所需的能力。</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建立信任、尊重和开放的沟通氛围，鼓励团队成员积极分享想法、承担责任并相互支持。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优秀的团队与协作</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良好的团队协作</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合适的团队成员</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清晰的沟通</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保持及时、准确、简洁的沟通，确保信息在团队内部顺畅流动，避免误解和延误。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持续的反馈</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建立定期反馈机制，对项目进度、团队成员表现等方面进行持续评估和调整，以确保按计划推进并实现目标。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86" r="2348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有效的沟通与反馈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迅速落实决策的方法与策略</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21927" b="21927"/>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确立清晰、可衡量的执行目标，确保团队对任务有共同的理解。</a:t>
            </a:r>
            <a:endParaRPr lang="en-US" sz="1100"/>
          </a:p>
        </p:txBody>
      </p:sp>
      <p:sp>
        <p:nvSpPr>
          <p:cNvPr id="8" name="AutoShape 8"/>
          <p:cNvSpPr/>
          <p:nvPr/>
        </p:nvSpPr>
        <p:spPr>
          <a:xfrm>
            <a:off x="6443776" y="3332225"/>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设定合理的执行时间表，包括开始和结束时间，以及关键的时间节点。</a:t>
            </a:r>
            <a:endParaRPr lang="en-US" sz="1100"/>
          </a:p>
        </p:txBody>
      </p:sp>
      <p:sp>
        <p:nvSpPr>
          <p:cNvPr id="9" name="AutoShape 9"/>
          <p:cNvSpPr/>
          <p:nvPr/>
        </p:nvSpPr>
        <p:spPr>
          <a:xfrm>
            <a:off x="6443776" y="4665990"/>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详细规划执行流程，包括必要的步骤、资源需求和潜在风险。</a:t>
            </a:r>
            <a:endParaRPr lang="en-US" sz="1100"/>
          </a:p>
        </p:txBody>
      </p:sp>
      <p:sp>
        <p:nvSpPr>
          <p:cNvPr id="10" name="AutoShape 10"/>
          <p:cNvSpPr/>
          <p:nvPr/>
        </p:nvSpPr>
        <p:spPr>
          <a:xfrm>
            <a:off x="6443776" y="166169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明确目标</a:t>
            </a:r>
            <a:endParaRPr lang="en-US" sz="1100"/>
          </a:p>
        </p:txBody>
      </p:sp>
      <p:sp>
        <p:nvSpPr>
          <p:cNvPr id="11" name="AutoShape 11"/>
          <p:cNvSpPr/>
          <p:nvPr/>
        </p:nvSpPr>
        <p:spPr>
          <a:xfrm>
            <a:off x="6443776" y="301128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制定时间表</a:t>
            </a:r>
            <a:endParaRPr lang="en-US" sz="1100"/>
          </a:p>
        </p:txBody>
      </p:sp>
      <p:sp>
        <p:nvSpPr>
          <p:cNvPr id="12" name="AutoShape 12"/>
          <p:cNvSpPr/>
          <p:nvPr/>
        </p:nvSpPr>
        <p:spPr>
          <a:xfrm>
            <a:off x="6443776" y="4310611"/>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梳理流程</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制定详细的执行计划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114336" y="2069502"/>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将整体任务分解为若干个子任务，确保每项任务都具体、明确。</a:t>
            </a:r>
            <a:endParaRPr lang="en-US" sz="1100"/>
          </a:p>
        </p:txBody>
      </p:sp>
      <p:sp>
        <p:nvSpPr>
          <p:cNvPr id="7" name="AutoShape 7"/>
          <p:cNvSpPr/>
          <p:nvPr/>
        </p:nvSpPr>
        <p:spPr>
          <a:xfrm>
            <a:off x="7114336" y="3332225"/>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评估现有资源，包括人力、物力、财力等，确保资源的合理分配。</a:t>
            </a:r>
            <a:endParaRPr lang="en-US" sz="1100"/>
          </a:p>
        </p:txBody>
      </p:sp>
      <p:sp>
        <p:nvSpPr>
          <p:cNvPr id="8" name="AutoShape 8"/>
          <p:cNvSpPr/>
          <p:nvPr/>
        </p:nvSpPr>
        <p:spPr>
          <a:xfrm>
            <a:off x="7114336" y="4665990"/>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明确每个人的职责和任务，建立责任制，确保任务的顺利推进。</a:t>
            </a:r>
            <a:endParaRPr lang="en-US" sz="1100"/>
          </a:p>
        </p:txBody>
      </p:sp>
      <p:sp>
        <p:nvSpPr>
          <p:cNvPr id="9" name="AutoShape 9"/>
          <p:cNvSpPr/>
          <p:nvPr/>
        </p:nvSpPr>
        <p:spPr>
          <a:xfrm>
            <a:off x="7114336" y="166169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任务分解</a:t>
            </a:r>
            <a:endParaRPr lang="en-US" sz="1100"/>
          </a:p>
        </p:txBody>
      </p:sp>
      <p:sp>
        <p:nvSpPr>
          <p:cNvPr id="10" name="AutoShape 10"/>
          <p:cNvSpPr/>
          <p:nvPr/>
        </p:nvSpPr>
        <p:spPr>
          <a:xfrm>
            <a:off x="7114336" y="301128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资源评估</a:t>
            </a:r>
            <a:endParaRPr lang="en-US" sz="1100"/>
          </a:p>
        </p:txBody>
      </p:sp>
      <p:sp>
        <p:nvSpPr>
          <p:cNvPr id="11" name="AutoShape 11"/>
          <p:cNvSpPr/>
          <p:nvPr/>
        </p:nvSpPr>
        <p:spPr>
          <a:xfrm>
            <a:off x="7114336" y="4310611"/>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责任到人</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分配任务与资源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实时跟踪任务进度，确保按计划进行，及时发现并解决问题。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进度跟踪</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反馈机制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方案调整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建立有效的反馈机制，及时了解执行过程中的问题和困难，以便及时调整方案。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根据实际情况灵活调整执行方案，包括任务优先级、资源分配等，以确保最终目标的达成。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监控进度与调整方案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https://d.book118.com/468000025011006024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2024-08-30T22:53:42.597</cp:lastPrinted>
  <dcterms:created xsi:type="dcterms:W3CDTF">2024-08-30T14:53:42Z</dcterms:created>
  <dcterms:modified xsi:type="dcterms:W3CDTF">2024-08-30T14:53:44Z</dcterms:modified>
</cp:coreProperties>
</file>