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85841-ADE3-46CD-A196-1E1532CA3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371D3-7909-4BE3-9098-725435F12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02FFD-76B3-47D2-B830-15323A3E7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9DCD4-D985-454D-ACCA-B72DD73A1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8D324F-8B59-418C-8FA5-FD3EECF9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90C65C-8BBF-416F-83E3-C636A4ECD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D86BFE-9591-4D11-87CA-ADA3C590C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5612C-3765-4DDE-A3E0-E5B88E0D2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178A5-8CCE-4F2A-B3CC-5FF012284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EF052-E41C-46B0-8643-C9858DCA7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AFC7D-5CA3-4A9D-85BE-86DAF8FFF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00052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《教育科学研究方法》实验研究法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实验研究的伦理与规范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实验研究法在教育科学研究中的实践案例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实验研究法概述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实验研究法是研究者根据研究目的，合理地控制或创设一定条件，人为地变革研究对象，从而验证假设、探讨教育现象因果关系的一种研究方法。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具有主动变革性、控制性、因果性。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" r="3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古希腊哲学家亚里士多德通过观察、描述和简单的实验对自然现象进行解释。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形成与发展阶段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文艺复兴时期，实验方法逐渐在自然科学领域得到广泛应用。伽利略、牛顿等科学家通过实验发现自然规律，推动了实验科学的形成与发展。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成熟与完善阶段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19世纪中期以后，随着实证主义哲学的兴起和自然科学实验方法的不断完善，实验研究法在社会科学领域也得到了广泛应用。教育科学研究领域也开始引入实验研究法，并逐渐发展成熟。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实验研究法的历史与发展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验证教育理论或假设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根据已有的教育理论或假设，设计并实施实验，以验证其正确性。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促进教育科学的发展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实验研究法作为教育科学研究的重要方法，可以促进教育科学的发展，推动教育改革的深入进行。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改进教育实践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通过实验研究发现教育实践中存在的问题，提出改进措施并进行实验验证，从而推动教育实践的改进。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探讨教育现象的因果关系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通过控制实验条件，观察教育现象的变化，从而探讨教育现象之间的因果关系。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实验研究法在教育科学研究中的应用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12" b="116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实验设计的类型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前实验设计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这是最原始的一种设计类型，它是对任何无关变量都不进行控制的实验设计。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准实验设计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准实验设计是利用原始群体，而不是随机地安排被试进行试验处理的实验设计。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真实验设计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真实验设计是实验者可以有效地操作和控制实验变量，能随机地选择和分配被试，实验结果能够比较客观地反映实验处理的作用。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随机化原则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在实验设计中，对被试进行随机化分组，以保证实验组和对照组在统计上是等价的。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在进行实验设计时，必须设置对照组，使实验组与对照组的无关变量的影响相同。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重复是指各实验组的样本数目要足够多。重复原则要求有足够的样本含量，可在一定程度上抵消各种随机误差的影响，增加实验结果的稳定性。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526" r="145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629" r="19629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实验设计的步骤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明确研究问题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进行实验设计的第一步就是要明确研究问题，确定研究目标。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选择合适的实验设计类型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根据研究问题和目标，选择合适的实验设计类型。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确定实验变量和无关变量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明确实验中的自变量、因变量和无关变量，并对其进行有效的控制。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制定实验方案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根据实验设计类型和变量，制定详细的实验方案，包括实验步骤、时间安排、数据收集方法等。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实施实验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按照实验方案进行实验，记录实验过程和结果。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数据分析和解释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对实验结果进行统计分析和解释，验证研究假设。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选择合适的自变量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根据研究目的和假设，选择与问题紧密相关的自变量，确保自变量具有可操作性和可测量性。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明确自变量的操作定义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对自变量进行清晰、明确的操作定义，确保实验过程中自变量的操作一致且可重复。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控制自变量的水平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根据实验设计，确定自变量的不同水平或取值，以便在实验过程中对不同组别进行相应的操作。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自变量的选择与操作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制定因变量测量方案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制定详细的因变量测量方案，包括测量时间、地点、工具和方法等，确保实验过程中因变量的测量一致且可重复。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记录因变量数据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在实验过程中，认真记录每个被试的因变量数据，确保数据的准确性和完整性。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选择合适的因变量测量指标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根据研究目的和假设，选择与问题紧密相关的因变量测量指标，确保测量指标具有客观性和可靠性。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因变量的测量与记录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https://d.book118.com/468000052042006034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2024-09-12T15:36:49.769</cp:lastPrinted>
  <dcterms:created xsi:type="dcterms:W3CDTF">2024-09-12T07:36:49Z</dcterms:created>
  <dcterms:modified xsi:type="dcterms:W3CDTF">2024-09-12T07:36:51Z</dcterms:modified>
</cp:coreProperties>
</file>