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3EC5C-C5D6-4C27-B636-A2C6D4944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D7EA6-AF16-4033-9D06-75ADA541C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B3552-D3D1-4555-B4AC-436E75882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4AD5AD-E85B-45E3-BA4B-02062EBB2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BAE1CD-DA6F-4DDD-B212-7086E90D0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F32FC0-D1D6-42BC-BBC4-D33CCACFF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43736C-0911-463A-8F3C-F1A26D3CD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180D43-4A1E-471D-9D57-62CECB56F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0DC13-B438-4DD8-A9D3-E9BF90393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53289-7CF7-48C0-8987-DE8820C1D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832EE-42D7-478A-A52F-168203836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0305005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官方宣传防诈骗知识讲座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诈骗常见手法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如何识别诈骗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防诈骗技巧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55" r="314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819" r="358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诈骗是一种通过欺骗、误导或欺诈手段获取他人财产或信息的行为。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包括电话诈骗、网络诈骗、短信诈骗、邮件诈骗等多种形式。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诈骗的类型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诈骗的定义和类型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8" r="146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信任危机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诈骗会导致个人或企业的财产受到损失，严重时甚至可能导致破产。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被诈骗后，受害者可能会感到焦虑、沮丧、无助等心理压力，影响生活和工作。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诈骗行为会破坏社会信任，导致人与人之间的信任度降低。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诈骗的危害和影响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防诈骗的重要性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防诈骗知识能够帮助个人识别和防范诈骗行为，保护个人财产安全。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减少诈骗行为有助于维护社会稳定，减少犯罪率。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了解防诈骗知识有助于提高个人的安全意识，预防其他安全风险。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保护个人权益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诈骗常见手法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冒充公检法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冒充熟人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假冒客服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电话诈骗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犯罪分子冒充受害人的亲友，以急需用钱等理由要求受害人转账。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犯罪分子假冒电商或银行客服，以退换货或消除不良记录等理由要求受害人转账。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犯罪分子冒充公检法机关工作人员，以涉嫌违法犯罪等理由要求受害人将资金转移到安全账户。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犯罪分子在电商平台上发布虚假商品或服务信息，骗取受害人的付款，但受害人不会收到相应的商品或服务。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网络购物诈骗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犯罪分子通过伪造银行、电商等知名网站，诱导受害人输入账号、密码等敏感信息，进而盗取资金。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钓鱼网站诈骗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7625" b="7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犯罪分子在网络上发布虚假投资信息，承诺高回报低风险，骗取受害人的投资款。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网络投资诈骗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网络诈骗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犯罪分子通过短信告知受害人中了大奖，但需要支付一定的手续费、税费等才能领取奖金。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伪装中奖信息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42" r="15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假冒银行提醒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冒充各类机构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667" r="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犯罪分子通过短信告知受害人银行卡需要升级、更新等，诱导受害人点击恶意链接或下载病毒软件。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犯罪分子冒充航空公司、公安、社保等机构，以各种理由要求受害人转账或提供敏感信息。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短信诈骗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犯罪分子在社交媒体上假冒知名人士或企业家，与粉丝互动，骗取粉丝的信任和资金。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假冒名人、企业家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犯罪分子在社交媒体上发布虚假投资信息，承诺高回报低风险，骗取受害人的投资款。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投资诈骗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犯罪分子通过社交媒体结交受害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情感诈骗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社交媒体诈骗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如何识别诈骗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https://d.book118.com/468003050056006030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2024-09-06T19:57:38.161</cp:lastPrinted>
  <dcterms:created xsi:type="dcterms:W3CDTF">2024-09-06T11:57:38Z</dcterms:created>
  <dcterms:modified xsi:type="dcterms:W3CDTF">2024-09-06T11:57:39Z</dcterms:modified>
</cp:coreProperties>
</file>