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4A560-47BA-46B4-8131-6F5A8C84C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1EDE4-D1F2-4C29-8F34-D5CEB8A7B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80532-4B1B-4247-A5B9-F19E2AEB8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41002-A38A-4AC6-9F63-E8C6C422D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868B77-D8D3-45EE-BC85-751014515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9A33C0-35B6-45EE-86CB-4C16AAB78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27DCAE-C87F-4204-8CF4-0E8A65533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21A2A-2135-4101-A314-388D04AE4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F9B5D-F389-48DA-97B9-CDC638512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145A4-FCE9-4A3A-A08E-F83F0128C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DED91-6D41-462E-9C8A-4DD77335F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0313406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《实践中的一国两制》ppt课件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一国两制的提出与背景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一国两制的实践历程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一国两制在实践中的挑战与应对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一国两制的前景展望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案例分析：香港的一国两制实践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一国两制的提出与背景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一国两制是指在一个中国的前提下，国家的主体坚持社会主义制度，香港、澳门、台湾保持原有的资本主义制度长期不变。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国两制，即“一个国家，两种制度”，是中国政府为实现国家和平统一而提出的基本国策。按照邓小平的论述，“一国两制”是指在一个中国的前提下，国家的主体坚持社会主义制度，香港、澳门、台湾保持原有的资本主义制度长期不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一国两制的概念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一国两制的提出是为了解决中国内政问题，实现国家和平统一，解决历史遗留问题。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国两制的提出背景是复杂的。随着中国改革开放的深入和国际形势的变化，中国政府认识到解决历史遗留的香港、澳门问题必须采取和平的方式。为了实现国家和平统一，邓小平提出了“一国两制”的构想，为和平解决祖国统一问题提供了新的思路和新的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一国两制的提出背景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一国两制的实施意义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一国两制的实施意义在于维护国家主权和领土完整，促进经济和社会发展，增强民族团结和国际影响力。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国两制的实施意义重大。首先，它维护了国家主权和领土完整，实现了国家的和平统一。其次，一国两制为香港、澳门的长期繁荣稳定提供了制度保障，促进了经济和社会发展。此外，一国两制增强了民族团结，提高了中国的国际影响力和地位。一国两制是一项具有重要意义的政治制度设计，是中华民族对人类政治文明的独特贡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一国两制的实践历程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1982年宪法确认了“一国两制”的构想。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1984年，六届全国人大二次会议通过的《政府工作报告》中正式阐述了“一国两制”的伟大构想。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1987年，邓小平在会见葡萄牙总理时，将“一国两制”构想概括为“一个国家两种制度”。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一国两制的实践背景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一国两制的实践过程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1997年7月1日，中国政府恢复对香港行使主权，香港特别行政区成立。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1999年12月20日，中国政府恢复对澳门行使主权，澳门特别行政区成立。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一国两制的实践成果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“一国两制”实践取得举世公认的成功。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“一国两制”实践行稳致远，为促进国家统一和经济社会发展提供了制度保障。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“一国两制”实践为世界和平与发展的崇高事业作出了新的贡献。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https://d.book118.com/468003134066006026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2024-09-03T20:25:18.043</cp:lastPrinted>
  <dcterms:created xsi:type="dcterms:W3CDTF">2024-09-03T12:25:18Z</dcterms:created>
  <dcterms:modified xsi:type="dcterms:W3CDTF">2024-09-03T12:25:20Z</dcterms:modified>
</cp:coreProperties>
</file>