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5572C-3F2F-4727-BC2B-FA7A10A5D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D0841-7438-460F-AB52-6E84F2AD8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20669-9C91-41E0-98D6-812AFACE9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930262-9052-475C-A169-160F534FD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2AAFF0-6B28-4573-8229-B6E7E01C2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B12D97-5B86-4DCF-B71E-AB191C00D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D4529F-978D-480A-8554-984A24A63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28E55-72C6-4BB4-8C85-4BAABA7D6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393FA-B38A-40DD-A7F5-7A47F0030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46DE6-84E2-4F17-B28F-0BBF8E46D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72B43-83D4-4CB8-B75D-6405E8669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04061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中国电子游戏市场前景分析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游戏类型与创新趋势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政策法规与监管环境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营销策略及渠道拓展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行业挑战与机遇并存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中国电子游戏市场已经成为全球最大的游戏市场之一，其市场规模不断扩大，预计未来几年将继续保持高速增长。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随着游戏用户规模的不断扩大和游戏产业的不断成熟，中国电子游戏市场的增长率将逐渐趋于稳定，但仍将保持较高的增长速度。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中国电子游戏市场仍有巨大的潜力可挖，尤其是在移动游戏、电子竞技等领域，未来市场规模有望进一步扩大。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市场潜力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中国电子游戏玩家年龄分布广泛，其中以年轻人为主，但中老年玩家群体也在不断扩大。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男性玩家在中国电子游戏市场中占据主导地位，但女性玩家比例也在逐渐提高。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中国电子游戏玩家主要分布在城市地区，尤其是一线城市和发达地区，但农村地区玩家群体也在不断扩大。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玩家群体特征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游戏开发环节包括游戏策划、程序开发、美术设计、音效制作等，是游戏产业的核心环节。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游戏发行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06" r="1330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游戏周边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游戏发行环节包括游戏推广、运营、维护等，是游戏产业的重要组成部分。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游戏周边产业包括游戏硬件、游戏媒体、游戏赛事、游戏主题公园等，是游戏产业的延伸和拓展。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竞争格局与主要参与者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国内外游戏厂商对比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国内游戏厂商在创新能力上表现突出，不断推出具有中国特色的原创游戏，而国外游戏厂商则更注重游戏玩法和技术的创新。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国内游戏市场规模逐年增长，已成为全球最大的游戏市场之一，而国外游戏厂商在市场份额上仍占据一定优势。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国内游戏厂商在游戏品质上不断提升，逐渐缩小与国外游戏厂商的差距，部分游戏甚至达到国际先进水平。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游戏品质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腾讯游戏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作为国内最大的游戏厂商之一，腾讯游戏在游戏品质、市场份额和创新能力等方面均表现出色，其代表作品包括《王者荣耀》、《英雄联盟》等。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网易游戏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网易游戏在游戏品质和创新能力上同样具有较高水平，其代表作品包括《梦幻西游》、《阴阳师》等。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完美世界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完美世界是国内知名的游戏开发商和运营商之一，其代表作品包括《诛仙》、《完美世界》等，在游戏品质和市场份额上均有一定表现。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国内外游戏厂商之间的合作日益紧密，通过联合开发、代理运营等方式共同拓展市场，实现资源共享和优势互补。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随着游戏产业的不断发展，游戏与其他领域的跨界融合趋势愈发明显，如游戏与影视、动漫、音乐等领域的合作，为游戏产业带来新的发展机遇。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合作与跨界融合趋势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游戏厂商合作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游戏类型与创新趋势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以丰富的剧情和角色成长系统吸引玩家，如《仙剑奇侠传》、《原神》等。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角色扮演游戏（RPG）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强调玩家的反应速度和操作技巧，如《王者荣耀》、《和平精英》等。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动作游戏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需要玩家制定计划和策略来取得胜利，如《率土之滨》、《三国志·战略版》等。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策略游戏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热门游戏类型分析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将游戏元素与现实世界相结合，如《精灵宝可梦Go》等AR游戏。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增强现实（AR）技术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应用于游戏NPC行为、智能语音交互等方面，提升游戏体验。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人工智能（AI）技术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创新元素及技术应用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https://d.book118.com/468004061043006031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2024-09-08T03:57:34.872</cp:lastPrinted>
  <dcterms:created xsi:type="dcterms:W3CDTF">2024-09-07T19:57:34Z</dcterms:created>
  <dcterms:modified xsi:type="dcterms:W3CDTF">2024-09-07T19:57:36Z</dcterms:modified>
</cp:coreProperties>
</file>