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A9BD5-BA2A-47D7-9119-746D65810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E32940-9AC5-47AC-9C42-8FCA6071B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D71D4-0CDE-484D-83BC-86EED3719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5399C-BFD6-4A6F-A485-23932F394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738F61-5618-44D5-853E-3EC6688AF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81497C-D2ED-4A43-ADC3-F8CB3CA6D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711CF7-FC13-4C17-A9A6-BEB463795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A6500-07EE-45A0-854D-5061D6D0A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00BAA-FA16-4DC3-99B5-61FE5E82C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B26F3-20A1-49C0-84F1-69C1ED4D8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C6438-1E73-4C9B-963D-12C6F233A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050360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2023年车间半年工作总结及计划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2023年上半年工作总结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2023年下半年工作计划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车间存在的问题与改进措施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下半年工作面临的挑战与应对策略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下半年工作重点及时间节点安排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下半年工作预期成果与展望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2023年上半年工作总结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根据年初制定的生产目标，上半年车间共完成产品产量10万件，达到预期目标的80%。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通过改进工艺流程和引入自动化设备，生产效率较去年同期提高了15%。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通过优化采购和降低能耗，生产成本较去年同期下降了5%。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车间严格执行质量标准，产品合格率达到98%，高于公司标准。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加强了质量检测环节，采用先进的检测设备和手段，确保产品质量稳定可靠。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建立了完善的质量追溯体系，对不合格品进行追溯分析，及时采取纠正措施。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质量追溯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84" b="9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925" b="239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车间定期组织安全培训，提高员工的安全意识和操作技能。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定期进行安全检查，及时发现和消除安全隐患，确保生产安全。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上半年未发生安全事故，安全形势稳定。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根据员工需求制定培训计划，涵盖技能提升、安全知识等多个方面。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通过组织团建活动和交流会等形式，增强团队凝聚力和协作精神。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705" r="2270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通过提升员工福利和职业发展机会，人员流失率较去年同期下降了5%。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人员流失率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人员培训与团队建设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2023年下半年工作计划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通过优化生产流程、降低物料消耗和能源消耗等措施，有效控制生产成本，提高经济效益。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根据市场需求和订单情况，制定合理的生产计划，确保按时完成生产任务，提高生产效率。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加强质量管理体系建设，提高产品质量稳定性，减少不良品率，提升客户满意度。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质量检查与改进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加强质量检查力度，及时发现并解决质量问题，持续改进生产工艺和流程。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质量培训与意识提升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开展质量意识培训，提高员工对质量重要性的认识，培养全员质量管理意识。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根据行业标准和客户需求，制定更严格的质量标准，并确保员工了解和执行。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质量提升计划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完善安全生产管理制度，明确各级管理人员和员工的安全职责。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定期开展安全培训和演练，提高员工的安全意识和应急处理能力。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安全培训与演练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加强安全检查，及时发现并整改安全隐患，确保生产安全无事故。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安全检查与整改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955" r="395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对员工进行培训需求调查和分析，制定针对性的培训计划。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根据员工岗位和技能要求，设计培训课程和教学方法，提高培训效果。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组织团队建设活动，增进员工之间的沟通与合作，提高团队凝聚力。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人员培训与团队建设规划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车间存在的问题与改进措施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生产效率低下、设备故障频繁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针对设备故障频繁的问题，我们进行了设备检修和保养，加强了设备的日常检查和维护，减少了设备故障的发生。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设备故障频繁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针对生产效率低下的问题，我们优化了生产流程，提高了生产线的自动化程度，加强了生产调度和协调，提高了生产效率。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生产效率低下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生产过程中的问题与改进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产品质量不稳定、检验流程不规范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我们加强了原材料的质量控制，优化了生产工艺，加强了生产过程中的质量监控，提高了产品的稳定性。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产品质量不稳定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我们重新梳理了检验流程，明确了检验标准和操作规范，加强了检验人员的培训和管理，提高了检验的准确性和可靠性。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检验流程不规范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质量方面的问题与改进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792" r="9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安全设施不完善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我们对安全设施进行了全面检查和升级改造，完善了安全设施的配备和维护，提高了车间的安全生产保障能力。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安全意识薄弱、安全设施不完善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安全意识薄弱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我们开展了安全教育培训，加强了安全宣传和提醒，提高了员工的安全意识和安全操作技能。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安全生产的问题与改进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https://d.book118.com/468005036036006031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2024-09-08T02:18:07.531</cp:lastPrinted>
  <dcterms:created xsi:type="dcterms:W3CDTF">2024-09-07T18:18:07Z</dcterms:created>
  <dcterms:modified xsi:type="dcterms:W3CDTF">2024-09-07T18:18:09Z</dcterms:modified>
</cp:coreProperties>
</file>