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29.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A9927A-8716-4E91-8878-8BF134BBD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D33B2-4E80-459B-BB86-FC662AA5D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2DE950-7111-4208-A151-77197852A4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69673A-6B26-43A6-8782-B0129C79A4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5B03AE-164F-4AD3-BC34-05917ACAD9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DE8A65-4566-4C89-9998-8F90AA4279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442370-1ACC-4AAB-922F-1B305923F9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258BFD-265E-488E-B81E-21768BDF6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4E3EF6-A149-4DBA-ABA0-5109AB0305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960411-6D56-4FF3-AD7E-62678C726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4A9603-8EF8-450E-8F3B-D5D9BB44A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668" name="标题 1"/>
          <p:cNvSpPr>
            <a:spLocks noGrp="1"/>
          </p:cNvSpPr>
          <p:nvPr>
            <p:ph type="ctrTitle"/>
            <p:custDataLst>
              <p:tags r:id="rId3"/>
            </p:custDataLst>
          </p:nvPr>
        </p:nvSpPr>
        <p:spPr>
          <a:xfrm>
            <a:off x="838200" y="2429510"/>
            <a:ext cx="10515600" cy="1249045"/>
          </a:xfrm>
          <a:noFill/>
        </p:spPr>
        <p:txBody>
          <a:bodyPr wrap="square" rtlCol="0" anchor="t">
            <a:normAutofit/>
          </a:bodyPr>
          <a:lstStyle>
            <a:lvl1pPr>
              <a:defRPr lang="zh-CN" altLang="en-US" sz="7200">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lt"/>
              </a:defRPr>
            </a:lvl1pPr>
          </a:lstStyle>
          <a:p>
            <a:pPr marL="0" lvl="0" defTabSz="1218565"/>
            <a:r>
              <a:rPr sz="6000">
                <a:sym typeface="+mn-ea"/>
              </a:rPr>
              <a:t>单击此处编辑母版标题样式</a:t>
            </a:r>
            <a:endParaRPr lang="zh-CN" altLang="en-US" sz="60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panose="020b0503020204020204" charset="-122"/>
              <a:sym typeface="+mn-lt"/>
            </a:endParaRPr>
          </a:p>
        </p:txBody>
      </p:sp>
      <p:sp>
        <p:nvSpPr>
          <p:cNvPr id="1048670" name="副标题 2"/>
          <p:cNvSpPr>
            <a:spLocks noGrp="1"/>
          </p:cNvSpPr>
          <p:nvPr>
            <p:ph type="subTitle" idx="1"/>
            <p:custDataLst>
              <p:tags r:id="rId4"/>
            </p:custDataLst>
          </p:nvPr>
        </p:nvSpPr>
        <p:spPr>
          <a:xfrm>
            <a:off x="904875" y="939800"/>
            <a:ext cx="10515600" cy="1248410"/>
          </a:xfrm>
          <a:noFill/>
        </p:spPr>
        <p:txBody>
          <a:bodyPr wrap="square" rtlCol="0" anchor="b">
            <a:normAutofit/>
          </a:bodyPr>
          <a:lstStyle>
            <a:lvl1pPr marL="0" indent="0">
              <a:buNone/>
              <a:defRPr lang="zh-CN" altLang="en-US" sz="1800" b="1">
                <a:solidFill>
                  <a:schemeClr val="tx1">
                    <a:lumMod val="75000"/>
                    <a:lumOff val="25000"/>
                  </a:schemeClr>
                </a:solidFill>
              </a:defRPr>
            </a:lvl1pPr>
          </a:lstStyle>
          <a:p>
            <a:pPr marL="0" lvl="0"/>
            <a:r>
              <a:rPr>
                <a:sym typeface="+mn-ea"/>
              </a:rPr>
              <a:t>单击此处编辑母版副标题样式</a:t>
            </a:r>
            <a:endParaRPr lang="zh-CN" altLang="en-US" b="1"/>
          </a:p>
        </p:txBody>
      </p:sp>
      <p:sp>
        <p:nvSpPr>
          <p:cNvPr id="1048672"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674" name="页脚占位符 4"/>
          <p:cNvSpPr>
            <a:spLocks noGrp="1"/>
          </p:cNvSpPr>
          <p:nvPr>
            <p:ph type="ftr" sz="quarter" idx="11"/>
            <p:custDataLst>
              <p:tags r:id="rId6"/>
            </p:custDataLst>
          </p:nvPr>
        </p:nvSpPr>
        <p:spPr/>
        <p:txBody>
          <a:bodyPr>
            <a:normAutofit/>
          </a:bodyPr>
          <a:lstStyle/>
          <a:p>
            <a:endParaRPr lang="zh-CN" altLang="en-US"/>
          </a:p>
        </p:txBody>
      </p:sp>
      <p:sp>
        <p:nvSpPr>
          <p:cNvPr id="104867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78" name="文本占位符 9"/>
          <p:cNvSpPr>
            <a:spLocks noGrp="1"/>
          </p:cNvSpPr>
          <p:nvPr>
            <p:ph type="body" sz="quarter" idx="13" hasCustomPrompt="1"/>
            <p:custDataLst>
              <p:tags r:id="rId8"/>
            </p:custDataLst>
          </p:nvPr>
        </p:nvSpPr>
        <p:spPr>
          <a:xfrm>
            <a:off x="891540" y="4946650"/>
            <a:ext cx="5776595" cy="1244600"/>
          </a:xfrm>
        </p:spPr>
        <p:txBody>
          <a:bodyPr wrap="square" anchor="b" anchorCtr="0">
            <a:normAutofit/>
          </a:bodyPr>
          <a:lstStyle>
            <a:lvl1pPr marL="0" indent="0">
              <a:lnSpc>
                <a:spcPct val="100000"/>
              </a:lnSpc>
              <a:buNone/>
              <a:defRPr sz="1800" b="1">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sym typeface="+mn-ea"/>
              </a:rPr>
              <a:t>公司名占位符</a:t>
            </a:r>
            <a:endParaRPr lang="en-US" altLang="zh-CN" sz="18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panose="020b0503020204020204" charset="-122"/>
              <a:sym typeface="+mn-ea"/>
            </a:endParaRPr>
          </a:p>
        </p:txBody>
      </p:sp>
      <p:sp>
        <p:nvSpPr>
          <p:cNvPr id="1048680" name="文本占位符 23"/>
          <p:cNvSpPr>
            <a:spLocks noGrp="1"/>
          </p:cNvSpPr>
          <p:nvPr>
            <p:ph type="body" sz="quarter" idx="17" hasCustomPrompt="1"/>
            <p:custDataLst>
              <p:tags r:id="rId9"/>
            </p:custDataLst>
          </p:nvPr>
        </p:nvSpPr>
        <p:spPr>
          <a:xfrm>
            <a:off x="1421061" y="3809565"/>
            <a:ext cx="5193634" cy="504000"/>
          </a:xfrm>
        </p:spPr>
        <p:txBody>
          <a:bodyPr wrap="square" anchor="ctr">
            <a:normAutofit/>
          </a:bodyPr>
          <a:lstStyle>
            <a:lvl1pPr marL="0" indent="0" algn="l">
              <a:lnSpc>
                <a:spcPct val="100000"/>
              </a:lnSpc>
              <a:buNone/>
              <a:defRPr sz="2000" b="1">
                <a:gradFill>
                  <a:gsLst>
                    <a:gs pos="0">
                      <a:schemeClr val="accent2">
                        <a:lumMod val="60000"/>
                        <a:lumOff val="40000"/>
                      </a:schemeClr>
                    </a:gs>
                    <a:gs pos="35000">
                      <a:schemeClr val="accent2"/>
                    </a:gs>
                    <a:gs pos="100000">
                      <a:schemeClr val="accent1"/>
                    </a:gs>
                  </a:gsLst>
                  <a:lin ang="3000000" scaled="0"/>
                </a:gradFill>
              </a:defRPr>
            </a:lvl1pPr>
          </a:lstStyle>
          <a:p>
            <a:pPr lvl="0"/>
            <a:r>
              <a:rPr lang="zh-CN" altLang="en-US">
                <a:sym typeface="+mn-ea"/>
              </a:rPr>
              <a:t>署名占位符</a:t>
            </a:r>
            <a:endParaRPr lang="zh-CN" altLang="en-US" b="1">
              <a:gradFill flip="none" rotWithShape="1">
                <a:gsLst>
                  <a:gs pos="0">
                    <a:schemeClr val="accent2">
                      <a:lumMod val="70000"/>
                      <a:lumOff val="30000"/>
                    </a:schemeClr>
                  </a:gs>
                  <a:gs pos="30000">
                    <a:schemeClr val="accent2"/>
                  </a:gs>
                  <a:gs pos="100000">
                    <a:schemeClr val="accent1"/>
                  </a:gs>
                </a:gsLst>
                <a:lin ang="3000000" scaled="0"/>
              </a:gradFill>
              <a:latin typeface="微软雅黑" panose="020b0503020204020204" charset="-122"/>
              <a:ea typeface="微软雅黑" panose="020b0503020204020204" charset="-122"/>
              <a:sym typeface="+mn-ea"/>
            </a:endParaRPr>
          </a:p>
        </p:txBody>
      </p:sp>
      <p:sp>
        <p:nvSpPr>
          <p:cNvPr id="1048682" name="iconfont-10342-5064101"/>
          <p:cNvSpPr>
            <a:spLocks noChangeAspect="1"/>
          </p:cNvSpPr>
          <p:nvPr userDrawn="1">
            <p:custDataLst>
              <p:tags r:id="rId10"/>
            </p:custDataLst>
          </p:nvPr>
        </p:nvSpPr>
        <p:spPr>
          <a:xfrm>
            <a:off x="838198" y="384556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wrap="square">
            <a:normAutofit/>
          </a:bodyPr>
          <a:lstStyle/>
          <a:p>
            <a:r>
              <a:rPr lang="zh-CN" altLang="en-US"/>
              <a:t>单击此处编辑母版标题样式</a:t>
            </a:r>
          </a:p>
        </p:txBody>
      </p:sp>
      <p:sp>
        <p:nvSpPr>
          <p:cNvPr id="1048686" name="内容占位符 2"/>
          <p:cNvSpPr>
            <a:spLocks noGrp="1"/>
          </p:cNvSpPr>
          <p:nvPr>
            <p:ph idx="1"/>
            <p:custDataLst>
              <p:tags r:id="rId2"/>
            </p:custDataLst>
          </p:nvPr>
        </p:nvSpPr>
        <p:spPr/>
        <p:txBody>
          <a:bodyPr wrap="square">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68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p:txBody>
          <a:bodyPr/>
          <a:lstStyle/>
          <a:p>
            <a:endParaRPr lang="zh-CN" altLang="en-US"/>
          </a:p>
        </p:txBody>
      </p:sp>
      <p:sp>
        <p:nvSpPr>
          <p:cNvPr id="104869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4" descr="商务-红色-折纸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4" name="标题 1"/>
          <p:cNvSpPr>
            <a:spLocks noGrp="1"/>
          </p:cNvSpPr>
          <p:nvPr>
            <p:ph type="title" hasCustomPrompt="1"/>
            <p:custDataLst>
              <p:tags r:id="rId3"/>
            </p:custDataLst>
          </p:nvPr>
        </p:nvSpPr>
        <p:spPr>
          <a:xfrm>
            <a:off x="0" y="995680"/>
            <a:ext cx="4307840" cy="2914015"/>
          </a:xfrm>
        </p:spPr>
        <p:txBody>
          <a:bodyPr wrap="square" anchor="b">
            <a:normAutofit/>
          </a:bodyPr>
          <a:lstStyle>
            <a:lvl1pPr algn="ctr">
              <a:defRPr sz="72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标题</a:t>
            </a:r>
          </a:p>
        </p:txBody>
      </p:sp>
      <p:sp>
        <p:nvSpPr>
          <p:cNvPr id="1048696" name="文本占位符 2"/>
          <p:cNvSpPr>
            <a:spLocks noGrp="1"/>
          </p:cNvSpPr>
          <p:nvPr>
            <p:ph type="body" idx="1" hasCustomPrompt="1"/>
            <p:custDataLst>
              <p:tags r:id="rId4"/>
            </p:custDataLst>
          </p:nvPr>
        </p:nvSpPr>
        <p:spPr>
          <a:xfrm>
            <a:off x="0" y="3998595"/>
            <a:ext cx="4307840" cy="1729105"/>
          </a:xfrm>
        </p:spPr>
        <p:txBody>
          <a:bodyPr wrap="square" anchor="t">
            <a:normAutofit/>
          </a:bodyPr>
          <a:lstStyle>
            <a:lvl1pPr marL="0" indent="0" algn="ctr">
              <a:buNone/>
              <a:defRPr sz="2800" b="0">
                <a:gradFill>
                  <a:gsLst>
                    <a:gs pos="0">
                      <a:schemeClr val="accent2">
                        <a:lumMod val="70000"/>
                        <a:lumOff val="30000"/>
                      </a:schemeClr>
                    </a:gs>
                    <a:gs pos="35000">
                      <a:schemeClr val="accent2"/>
                    </a:gs>
                    <a:gs pos="100000">
                      <a:schemeClr val="accent1"/>
                    </a:gs>
                  </a:gsLst>
                  <a:lin ang="30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p>
        </p:txBody>
      </p:sp>
      <p:sp>
        <p:nvSpPr>
          <p:cNvPr id="1048698" name="日期占位符 6"/>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00" name="页脚占位符 7"/>
          <p:cNvSpPr>
            <a:spLocks noGrp="1"/>
          </p:cNvSpPr>
          <p:nvPr>
            <p:ph type="ftr" sz="quarter" idx="11"/>
            <p:custDataLst>
              <p:tags r:id="rId6"/>
            </p:custDataLst>
          </p:nvPr>
        </p:nvSpPr>
        <p:spPr/>
        <p:txBody>
          <a:bodyPr/>
          <a:lstStyle/>
          <a:p>
            <a:endParaRPr lang="zh-CN" altLang="en-US"/>
          </a:p>
        </p:txBody>
      </p:sp>
      <p:sp>
        <p:nvSpPr>
          <p:cNvPr id="1048702"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8" descr="商务-红色-折纸_0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4" name="标题 1"/>
          <p:cNvSpPr>
            <a:spLocks noGrp="1"/>
          </p:cNvSpPr>
          <p:nvPr>
            <p:ph type="title"/>
            <p:custDataLst>
              <p:tags r:id="rId3"/>
            </p:custDataLst>
          </p:nvPr>
        </p:nvSpPr>
        <p:spPr>
          <a:xfrm>
            <a:off x="1526540" y="3274695"/>
            <a:ext cx="9144000" cy="2646680"/>
          </a:xfrm>
        </p:spPr>
        <p:txBody>
          <a:bodyPr wrap="square" anchor="t" anchorCtr="0">
            <a:normAutofit/>
          </a:bodyPr>
          <a:lstStyle>
            <a:lvl1pPr algn="ctr">
              <a:defRPr sz="60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单击此处编辑母版标题样式</a:t>
            </a:r>
          </a:p>
        </p:txBody>
      </p:sp>
      <p:sp>
        <p:nvSpPr>
          <p:cNvPr id="104870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08" name="页脚占位符 4"/>
          <p:cNvSpPr>
            <a:spLocks noGrp="1"/>
          </p:cNvSpPr>
          <p:nvPr>
            <p:ph type="ftr" sz="quarter" idx="11"/>
            <p:custDataLst>
              <p:tags r:id="rId5"/>
            </p:custDataLst>
          </p:nvPr>
        </p:nvSpPr>
        <p:spPr/>
        <p:txBody>
          <a:bodyPr/>
          <a:lstStyle/>
          <a:p>
            <a:endParaRPr lang="zh-CN" altLang="en-US"/>
          </a:p>
        </p:txBody>
      </p:sp>
      <p:sp>
        <p:nvSpPr>
          <p:cNvPr id="1048710"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
        <p:nvSpPr>
          <p:cNvPr id="1048712" name="文本占位符 7"/>
          <p:cNvSpPr>
            <a:spLocks noGrp="1"/>
          </p:cNvSpPr>
          <p:nvPr>
            <p:ph type="body" sz="quarter" idx="13" hasCustomPrompt="1"/>
            <p:custDataLst>
              <p:tags r:id="rId7"/>
            </p:custDataLst>
          </p:nvPr>
        </p:nvSpPr>
        <p:spPr>
          <a:xfrm>
            <a:off x="1524000" y="307340"/>
            <a:ext cx="9144000" cy="2759710"/>
          </a:xfrm>
        </p:spPr>
        <p:txBody>
          <a:bodyPr wrap="square" anchor="b" anchorCtr="0">
            <a:normAutofit/>
          </a:bodyPr>
          <a:lstStyle>
            <a:lvl1pPr marL="0" indent="0" algn="ctr">
              <a:buNone/>
              <a:defRPr sz="5000">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t>节编号</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p>
        </p:txBody>
      </p:sp>
      <p:sp>
        <p:nvSpPr>
          <p:cNvPr id="1048716"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18"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2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8200" y="360045"/>
            <a:ext cx="10517505" cy="864235"/>
          </a:xfrm>
        </p:spPr>
        <p:txBody>
          <a:bodyPr vert="horz" wrap="square" lIns="0" tIns="0" rIns="0" bIns="0" rtlCol="0" anchor="ctr">
            <a:normAutofit/>
          </a:bodyPr>
          <a:lstStyle>
            <a:lvl1pPr>
              <a:defRPr lang="zh-CN" altLang="en-US"/>
            </a:lvl1pPr>
          </a:lstStyle>
          <a:p>
            <a:pPr lvl="0"/>
            <a:r>
              <a:rPr lang="zh-CN" altLang="en-US"/>
              <a:t>单击此处编辑母版标题样式</a:t>
            </a:r>
          </a:p>
        </p:txBody>
      </p:sp>
      <p:sp>
        <p:nvSpPr>
          <p:cNvPr id="1048728"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730"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32"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734"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36"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wrap="square">
            <a:normAutofit/>
          </a:bodyPr>
          <a:lstStyle/>
          <a:p>
            <a:r>
              <a:rPr lang="zh-CN" altLang="en-US"/>
              <a:t>单击此处编辑母版标题样式</a:t>
            </a:r>
          </a:p>
        </p:txBody>
      </p:sp>
      <p:sp>
        <p:nvSpPr>
          <p:cNvPr id="104874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2"/>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58" name="日期占位符 3"/>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0" name="页脚占位符 4"/>
          <p:cNvSpPr>
            <a:spLocks noGrp="1"/>
          </p:cNvSpPr>
          <p:nvPr>
            <p:ph type="ftr" sz="quarter" idx="11"/>
            <p:custDataLst>
              <p:tags r:id="rId3"/>
            </p:custDataLst>
          </p:nvPr>
        </p:nvSpPr>
        <p:spPr/>
        <p:txBody>
          <a:bodyPr/>
          <a:lstStyle/>
          <a:p>
            <a:endParaRPr lang="zh-CN" altLang="en-US"/>
          </a:p>
        </p:txBody>
      </p:sp>
      <p:sp>
        <p:nvSpPr>
          <p:cNvPr id="1048762"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8835" y="360045"/>
            <a:ext cx="10516870" cy="864235"/>
          </a:xfrm>
        </p:spPr>
        <p:txBody>
          <a:bodyPr wrap="square">
            <a:normAutofit/>
          </a:bodyPr>
          <a:lstStyle/>
          <a:p>
            <a:r>
              <a:rPr lang="zh-CN" altLang="en-US"/>
              <a:t>单击此处编辑母版标题样式</a:t>
            </a:r>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p>
        </p:txBody>
      </p:sp>
      <p:sp>
        <p:nvSpPr>
          <p:cNvPr id="1048768" name="日期占位符 6"/>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0" name="页脚占位符 7"/>
          <p:cNvSpPr>
            <a:spLocks noGrp="1"/>
          </p:cNvSpPr>
          <p:nvPr>
            <p:ph type="ftr" sz="quarter" idx="11"/>
            <p:custDataLst>
              <p:tags r:id="rId4"/>
            </p:custDataLst>
          </p:nvPr>
        </p:nvSpPr>
        <p:spPr/>
        <p:txBody>
          <a:bodyPr/>
          <a:lstStyle/>
          <a:p>
            <a:endParaRPr lang="zh-CN" altLang="en-US"/>
          </a:p>
        </p:txBody>
      </p:sp>
      <p:sp>
        <p:nvSpPr>
          <p:cNvPr id="1048772" name="灯片编号占位符 8"/>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774" name="标题 1"/>
          <p:cNvSpPr>
            <a:spLocks noGrp="1"/>
          </p:cNvSpPr>
          <p:nvPr>
            <p:ph type="ctrTitle"/>
            <p:custDataLst>
              <p:tags r:id="rId3"/>
            </p:custDataLst>
          </p:nvPr>
        </p:nvSpPr>
        <p:spPr>
          <a:xfrm>
            <a:off x="838835" y="212725"/>
            <a:ext cx="10514965" cy="2973070"/>
          </a:xfrm>
          <a:noFill/>
        </p:spPr>
        <p:txBody>
          <a:bodyPr vert="horz" wrap="square" lIns="0" tIns="0" rIns="0" bIns="0" rtlCol="0" anchor="b" anchorCtr="0">
            <a:normAutofit/>
          </a:bodyPr>
          <a:lstStyle>
            <a:lvl1pPr marL="0" marR="0" lvl="0" algn="l" defTabSz="1218565"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ea"/>
              </a:defRPr>
            </a:lvl1pPr>
          </a:lstStyle>
          <a:p>
            <a:pPr lvl="0"/>
            <a:r>
              <a:rPr>
                <a:sym typeface="+mn-ea"/>
              </a:rPr>
              <a:t>单击此处编辑母版标题样式</a:t>
            </a:r>
          </a:p>
        </p:txBody>
      </p:sp>
      <p:sp>
        <p:nvSpPr>
          <p:cNvPr id="104877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78" name="页脚占位符 4"/>
          <p:cNvSpPr>
            <a:spLocks noGrp="1"/>
          </p:cNvSpPr>
          <p:nvPr>
            <p:ph type="ftr" sz="quarter" idx="11"/>
            <p:custDataLst>
              <p:tags r:id="rId5"/>
            </p:custDataLst>
          </p:nvPr>
        </p:nvSpPr>
        <p:spPr/>
        <p:txBody>
          <a:bodyPr/>
          <a:lstStyle/>
          <a:p>
            <a:endParaRPr lang="zh-CN" altLang="en-US"/>
          </a:p>
        </p:txBody>
      </p:sp>
      <p:sp>
        <p:nvSpPr>
          <p:cNvPr id="1048780"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2" name="文本占位符 9"/>
          <p:cNvSpPr>
            <a:spLocks noGrp="1"/>
          </p:cNvSpPr>
          <p:nvPr>
            <p:ph type="body" sz="quarter" idx="13" hasCustomPrompt="1"/>
            <p:custDataLst>
              <p:tags r:id="rId7"/>
            </p:custDataLst>
          </p:nvPr>
        </p:nvSpPr>
        <p:spPr>
          <a:xfrm>
            <a:off x="892175" y="5288280"/>
            <a:ext cx="7315200" cy="894715"/>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gradFill>
                  <a:gsLst>
                    <a:gs pos="0">
                      <a:schemeClr val="accent2">
                        <a:lumMod val="70000"/>
                        <a:lumOff val="3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公司名占位符</a:t>
            </a:r>
          </a:p>
        </p:txBody>
      </p:sp>
      <p:sp>
        <p:nvSpPr>
          <p:cNvPr id="1048784" name="文本占位符 23"/>
          <p:cNvSpPr>
            <a:spLocks noGrp="1"/>
          </p:cNvSpPr>
          <p:nvPr>
            <p:ph type="body" sz="quarter" idx="17" hasCustomPrompt="1"/>
            <p:custDataLst>
              <p:tags r:id="rId8"/>
            </p:custDataLst>
          </p:nvPr>
        </p:nvSpPr>
        <p:spPr>
          <a:xfrm>
            <a:off x="1443990" y="3674110"/>
            <a:ext cx="9910445" cy="1203960"/>
          </a:xfrm>
        </p:spPr>
        <p:txBody>
          <a:bodyPr vert="horz" wrap="square" lIns="0" tIns="0" rIns="0" bIns="0" rtlCol="0" anchor="t"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2000" b="1" i="0" u="none" strike="noStrike" kern="1200" cap="none" spc="0" normalizeH="0" baseline="0" noProof="1">
                <a:gradFill>
                  <a:gsLst>
                    <a:gs pos="0">
                      <a:schemeClr val="accent2">
                        <a:lumMod val="60000"/>
                        <a:lumOff val="4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署名占位符</a:t>
            </a:r>
          </a:p>
        </p:txBody>
      </p:sp>
      <p:sp>
        <p:nvSpPr>
          <p:cNvPr id="1048786" name="iconfont-10342-5064101"/>
          <p:cNvSpPr>
            <a:spLocks noChangeAspect="1"/>
          </p:cNvSpPr>
          <p:nvPr userDrawn="1">
            <p:custDataLst>
              <p:tags r:id="rId9"/>
            </p:custDataLst>
          </p:nvPr>
        </p:nvSpPr>
        <p:spPr>
          <a:xfrm>
            <a:off x="838833" y="360324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商务-红色-折纸_03"/>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6" name="标题占位符 1"/>
          <p:cNvSpPr>
            <a:spLocks noGrp="1"/>
          </p:cNvSpPr>
          <p:nvPr>
            <p:ph type="title"/>
            <p:custDataLst>
              <p:tags r:id="rId14"/>
            </p:custDataLst>
          </p:nvPr>
        </p:nvSpPr>
        <p:spPr>
          <a:xfrm>
            <a:off x="838200" y="360045"/>
            <a:ext cx="10515600" cy="864235"/>
          </a:xfrm>
          <a:prstGeom prst="rect">
            <a:avLst/>
          </a:prstGeom>
        </p:spPr>
        <p:txBody>
          <a:bodyPr vert="horz" wrap="square" lIns="0" tIns="0" rIns="0" bIns="0" rtlCol="0" anchor="ctr">
            <a:normAutofit/>
          </a:bodyPr>
          <a:lstStyle/>
          <a:p>
            <a:r>
              <a:rPr lang="zh-CN" altLang="en-US"/>
              <a:t>单击此处编辑母版标题样式</a:t>
            </a:r>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400" b="1" kern="1200">
          <a:gradFill>
            <a:gsLst>
              <a:gs pos="0">
                <a:schemeClr val="accent2">
                  <a:lumMod val="70000"/>
                  <a:lumOff val="30000"/>
                </a:schemeClr>
              </a:gs>
              <a:gs pos="35000">
                <a:schemeClr val="accent2"/>
              </a:gs>
              <a:gs pos="100000">
                <a:schemeClr val="accent1"/>
              </a:gs>
            </a:gsLst>
            <a:lin ang="30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tags" Target="../tags/tag77.xml"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14" Type="http://schemas.openxmlformats.org/officeDocument/2006/relationships/tags" Target="../tags/tag116.xml" /><Relationship Id="rId15" Type="http://schemas.openxmlformats.org/officeDocument/2006/relationships/tags" Target="../tags/tag117.xml" /><Relationship Id="rId16" Type="http://schemas.openxmlformats.org/officeDocument/2006/relationships/tags" Target="../tags/tag118.xml" /><Relationship Id="rId17" Type="http://schemas.openxmlformats.org/officeDocument/2006/relationships/tags" Target="../tags/tag119.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8.xml" /><Relationship Id="rId11" Type="http://schemas.openxmlformats.org/officeDocument/2006/relationships/tags" Target="../tags/tag129.xml" /><Relationship Id="rId12" Type="http://schemas.openxmlformats.org/officeDocument/2006/relationships/tags" Target="../tags/tag130.xml" /><Relationship Id="rId13" Type="http://schemas.openxmlformats.org/officeDocument/2006/relationships/tags" Target="../tags/tag131.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0.xml" /><Relationship Id="rId11" Type="http://schemas.openxmlformats.org/officeDocument/2006/relationships/tags" Target="../tags/tag141.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 Id="rId6" Type="http://schemas.openxmlformats.org/officeDocument/2006/relationships/tags" Target="../tags/tag136.xml" /><Relationship Id="rId7" Type="http://schemas.openxmlformats.org/officeDocument/2006/relationships/tags" Target="../tags/tag137.xml" /><Relationship Id="rId8" Type="http://schemas.openxmlformats.org/officeDocument/2006/relationships/tags" Target="../tags/tag138.xml" /><Relationship Id="rId9" Type="http://schemas.openxmlformats.org/officeDocument/2006/relationships/tags" Target="../tags/tag13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6.xml" /><Relationship Id="rId11" Type="http://schemas.openxmlformats.org/officeDocument/2006/relationships/tags" Target="../tags/tag157.xml" /><Relationship Id="rId12" Type="http://schemas.openxmlformats.org/officeDocument/2006/relationships/tags" Target="../tags/tag158.xml" /><Relationship Id="rId13" Type="http://schemas.openxmlformats.org/officeDocument/2006/relationships/tags" Target="../tags/tag159.xml" /><Relationship Id="rId14" Type="http://schemas.openxmlformats.org/officeDocument/2006/relationships/tags" Target="../tags/tag160.xml" /><Relationship Id="rId15" Type="http://schemas.openxmlformats.org/officeDocument/2006/relationships/tags" Target="../tags/tag161.xml" /><Relationship Id="rId16" Type="http://schemas.openxmlformats.org/officeDocument/2006/relationships/tags" Target="../tags/tag162.xml" /><Relationship Id="rId17" Type="http://schemas.openxmlformats.org/officeDocument/2006/relationships/tags" Target="../tags/tag16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14" Type="http://schemas.openxmlformats.org/officeDocument/2006/relationships/tags" Target="../tags/tag212.xml" /><Relationship Id="rId15" Type="http://schemas.openxmlformats.org/officeDocument/2006/relationships/tags" Target="../tags/tag213.xml" /><Relationship Id="rId16" Type="http://schemas.openxmlformats.org/officeDocument/2006/relationships/tags" Target="../tags/tag214.xml" /><Relationship Id="rId17" Type="http://schemas.openxmlformats.org/officeDocument/2006/relationships/tags" Target="../tags/tag215.xml" /><Relationship Id="rId18" Type="http://schemas.openxmlformats.org/officeDocument/2006/relationships/tags" Target="../tags/tag216.xml" /><Relationship Id="rId19" Type="http://schemas.openxmlformats.org/officeDocument/2006/relationships/tags" Target="../tags/tag217.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 Id="rId6" Type="http://schemas.openxmlformats.org/officeDocument/2006/relationships/tags" Target="../tags/tag222.xml" /><Relationship Id="rId7" Type="http://schemas.openxmlformats.org/officeDocument/2006/relationships/tags" Target="../tags/tag223.xml" /><Relationship Id="rId8" Type="http://schemas.openxmlformats.org/officeDocument/2006/relationships/tags" Target="../tags/tag224.xml" /><Relationship Id="rId9" Type="http://schemas.openxmlformats.org/officeDocument/2006/relationships/tags" Target="../tags/tag22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06134127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429510"/>
            <a:ext cx="10515600" cy="1249045"/>
          </a:xfrm>
        </p:spPr>
        <p:txBody>
          <a:bodyPr wrap="square">
            <a:normAutofit/>
          </a:bodyPr>
          <a:lstStyle/>
          <a:p>
            <a:r>
              <a:rPr lang="zh-CN" altLang="en-US">
                <a:sym typeface="+mn-lt"/>
              </a:rPr>
              <a:t>纺织工艺基础PPT课件</a:t>
            </a:r>
          </a:p>
        </p:txBody>
      </p:sp>
      <p:sp>
        <p:nvSpPr>
          <p:cNvPr id="1048650" name="副标题"/>
          <p:cNvSpPr>
            <a:spLocks noGrp="1"/>
          </p:cNvSpPr>
          <p:nvPr>
            <p:ph type="subTitle" idx="1"/>
            <p:custDataLst>
              <p:tags r:id="rId3"/>
            </p:custDataLst>
          </p:nvPr>
        </p:nvSpPr>
        <p:spPr>
          <a:xfrm>
            <a:off x="904875" y="939800"/>
            <a:ext cx="10515600" cy="1248410"/>
          </a:xfrm>
        </p:spPr>
        <p:txBody>
          <a:bodyPr wrap="square">
            <a:normAutofit/>
          </a:bodyPr>
          <a:lstStyle/>
          <a:p>
            <a:r>
              <a:rPr lang="zh-CN" altLang="en-US" sz="2200"/>
              <a:t>PPT,a click to unlimited possibilities</a:t>
            </a:r>
          </a:p>
        </p:txBody>
      </p:sp>
      <p:sp>
        <p:nvSpPr>
          <p:cNvPr id="1048652" name="公司名"/>
          <p:cNvSpPr>
            <a:spLocks noGrp="1"/>
          </p:cNvSpPr>
          <p:nvPr>
            <p:ph type="body" sz="quarter" idx="13"/>
            <p:custDataLst>
              <p:tags r:id="rId4"/>
            </p:custDataLst>
          </p:nvPr>
        </p:nvSpPr>
        <p:spPr>
          <a:xfrm>
            <a:off x="891540" y="4946650"/>
            <a:ext cx="5776595" cy="1244600"/>
          </a:xfrm>
        </p:spPr>
        <p:txBody>
          <a:bodyPr wrap="square">
            <a:normAutofit/>
          </a:bodyPr>
          <a:lstStyle/>
          <a:p>
            <a:r>
              <a:rPr lang="en-US" altLang="zh-CN"/>
              <a:t>YOUR LOGO</a:t>
            </a:r>
          </a:p>
        </p:txBody>
      </p:sp>
      <p:sp>
        <p:nvSpPr>
          <p:cNvPr id="1048654" name="署名"/>
          <p:cNvSpPr>
            <a:spLocks noGrp="1"/>
          </p:cNvSpPr>
          <p:nvPr>
            <p:ph type="body" sz="quarter" idx="17"/>
            <p:custDataLst>
              <p:tags r:id="rId5"/>
            </p:custDataLst>
          </p:nvPr>
        </p:nvSpPr>
        <p:spPr>
          <a:xfrm>
            <a:off x="1421061" y="3809565"/>
            <a:ext cx="5193634" cy="504000"/>
          </a:xfrm>
        </p:spPr>
        <p:txBody>
          <a:bodyPr wrap="square">
            <a:normAutofit/>
          </a:bodyPr>
          <a:lstStyle/>
          <a:p>
            <a:r>
              <a:rPr lang="zh-CN" altLang="en-US"/>
              <a:t>汇报人：PPT</a:t>
            </a: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p:txBody>
          <a:bodyPr wrap="square">
            <a:normAutofit/>
          </a:bodyPr>
          <a:lstStyle/>
          <a:p>
            <a:r>
              <a:rPr lang="zh-CN" altLang="en-US"/>
              <a:t>目录</a:t>
            </a:r>
          </a:p>
        </p:txBody>
      </p:sp>
      <p:sp>
        <p:nvSpPr>
          <p:cNvPr id="1048806" name="副标题"/>
          <p:cNvSpPr>
            <a:spLocks noGrp="1"/>
          </p:cNvSpPr>
          <p:nvPr>
            <p:ph type="body" idx="1"/>
            <p:custDataLst>
              <p:tags r:id="rId3"/>
            </p:custDataLst>
          </p:nvPr>
        </p:nvSpPr>
        <p:spPr/>
        <p:txBody>
          <a:bodyPr wrap="square">
            <a:normAutofit/>
          </a:bodyPr>
          <a:lstStyle/>
          <a:p>
            <a:r>
              <a:rPr lang="en-US" altLang="zh-CN"/>
              <a:t>CONTENTS</a:t>
            </a:r>
          </a:p>
        </p:txBody>
      </p:sp>
      <p:sp>
        <p:nvSpPr>
          <p:cNvPr id="1048808" name="@这不是阿燊"/>
          <p:cNvSpPr/>
          <p:nvPr>
            <p:custDataLst>
              <p:tags r:id="rId4"/>
            </p:custDataLst>
          </p:nvPr>
        </p:nvSpPr>
        <p:spPr>
          <a:xfrm>
            <a:off x="4644000" y="7562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0" name="序号"/>
          <p:cNvSpPr txBox="1"/>
          <p:nvPr>
            <p:custDataLst>
              <p:tags r:id="rId5"/>
            </p:custDataLst>
          </p:nvPr>
        </p:nvSpPr>
        <p:spPr>
          <a:xfrm>
            <a:off x="4965310" y="8102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01</a:t>
            </a:r>
          </a:p>
        </p:txBody>
      </p:sp>
      <p:sp>
        <p:nvSpPr>
          <p:cNvPr id="1048812" name="项标题"/>
          <p:cNvSpPr txBox="1"/>
          <p:nvPr>
            <p:custDataLst>
              <p:tags r:id="rId6"/>
            </p:custDataLst>
          </p:nvPr>
        </p:nvSpPr>
        <p:spPr>
          <a:xfrm>
            <a:off x="5905745" y="8102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单击添加目录项标题</a:t>
            </a:r>
          </a:p>
        </p:txBody>
      </p:sp>
      <p:sp>
        <p:nvSpPr>
          <p:cNvPr id="1048814" name="@这不是阿燊"/>
          <p:cNvSpPr/>
          <p:nvPr>
            <p:custDataLst>
              <p:tags r:id="rId7"/>
            </p:custDataLst>
          </p:nvPr>
        </p:nvSpPr>
        <p:spPr>
          <a:xfrm>
            <a:off x="4644000" y="171132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6" name="序号"/>
          <p:cNvSpPr txBox="1"/>
          <p:nvPr>
            <p:custDataLst>
              <p:tags r:id="rId8"/>
            </p:custDataLst>
          </p:nvPr>
        </p:nvSpPr>
        <p:spPr>
          <a:xfrm>
            <a:off x="4965310" y="176530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02</a:t>
            </a:r>
          </a:p>
        </p:txBody>
      </p:sp>
      <p:sp>
        <p:nvSpPr>
          <p:cNvPr id="1048818" name="项标题"/>
          <p:cNvSpPr txBox="1"/>
          <p:nvPr>
            <p:custDataLst>
              <p:tags r:id="rId9"/>
            </p:custDataLst>
          </p:nvPr>
        </p:nvSpPr>
        <p:spPr>
          <a:xfrm>
            <a:off x="5905745" y="176530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PPT课件介绍</a:t>
            </a:r>
          </a:p>
        </p:txBody>
      </p:sp>
      <p:sp>
        <p:nvSpPr>
          <p:cNvPr id="1048820" name="@这不是阿燊"/>
          <p:cNvSpPr/>
          <p:nvPr>
            <p:custDataLst>
              <p:tags r:id="rId10"/>
            </p:custDataLst>
          </p:nvPr>
        </p:nvSpPr>
        <p:spPr>
          <a:xfrm>
            <a:off x="4644000" y="266636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2" name="序号"/>
          <p:cNvSpPr txBox="1"/>
          <p:nvPr>
            <p:custDataLst>
              <p:tags r:id="rId11"/>
            </p:custDataLst>
          </p:nvPr>
        </p:nvSpPr>
        <p:spPr>
          <a:xfrm>
            <a:off x="4965310" y="272034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03</a:t>
            </a:r>
          </a:p>
        </p:txBody>
      </p:sp>
      <p:sp>
        <p:nvSpPr>
          <p:cNvPr id="1048824" name="项标题"/>
          <p:cNvSpPr txBox="1"/>
          <p:nvPr>
            <p:custDataLst>
              <p:tags r:id="rId12"/>
            </p:custDataLst>
          </p:nvPr>
        </p:nvSpPr>
        <p:spPr>
          <a:xfrm>
            <a:off x="5905745" y="272034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PPT课件内容</a:t>
            </a:r>
          </a:p>
        </p:txBody>
      </p:sp>
      <p:sp>
        <p:nvSpPr>
          <p:cNvPr id="1048826" name="@这不是阿燊"/>
          <p:cNvSpPr/>
          <p:nvPr>
            <p:custDataLst>
              <p:tags r:id="rId13"/>
            </p:custDataLst>
          </p:nvPr>
        </p:nvSpPr>
        <p:spPr>
          <a:xfrm>
            <a:off x="4644000" y="362140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8" name="序号"/>
          <p:cNvSpPr txBox="1"/>
          <p:nvPr>
            <p:custDataLst>
              <p:tags r:id="rId14"/>
            </p:custDataLst>
          </p:nvPr>
        </p:nvSpPr>
        <p:spPr>
          <a:xfrm>
            <a:off x="4965310" y="367538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04</a:t>
            </a:r>
          </a:p>
        </p:txBody>
      </p:sp>
      <p:sp>
        <p:nvSpPr>
          <p:cNvPr id="1048830" name="项标题"/>
          <p:cNvSpPr txBox="1"/>
          <p:nvPr>
            <p:custDataLst>
              <p:tags r:id="rId15"/>
            </p:custDataLst>
          </p:nvPr>
        </p:nvSpPr>
        <p:spPr>
          <a:xfrm>
            <a:off x="5905745" y="367538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PPT课件设计</a:t>
            </a:r>
          </a:p>
        </p:txBody>
      </p:sp>
      <p:sp>
        <p:nvSpPr>
          <p:cNvPr id="1048832" name="@这不是阿燊"/>
          <p:cNvSpPr/>
          <p:nvPr>
            <p:custDataLst>
              <p:tags r:id="rId16"/>
            </p:custDataLst>
          </p:nvPr>
        </p:nvSpPr>
        <p:spPr>
          <a:xfrm>
            <a:off x="4644000" y="457644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34" name="序号"/>
          <p:cNvSpPr txBox="1"/>
          <p:nvPr>
            <p:custDataLst>
              <p:tags r:id="rId17"/>
            </p:custDataLst>
          </p:nvPr>
        </p:nvSpPr>
        <p:spPr>
          <a:xfrm>
            <a:off x="4965310" y="463042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05</a:t>
            </a:r>
          </a:p>
        </p:txBody>
      </p:sp>
      <p:sp>
        <p:nvSpPr>
          <p:cNvPr id="1048836" name="项标题"/>
          <p:cNvSpPr txBox="1"/>
          <p:nvPr>
            <p:custDataLst>
              <p:tags r:id="rId18"/>
            </p:custDataLst>
          </p:nvPr>
        </p:nvSpPr>
        <p:spPr>
          <a:xfrm>
            <a:off x="5905745" y="463042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PPT课件制作技巧</a:t>
            </a:r>
          </a:p>
        </p:txBody>
      </p:sp>
      <p:sp>
        <p:nvSpPr>
          <p:cNvPr id="1048838" name="@这不是阿燊"/>
          <p:cNvSpPr/>
          <p:nvPr>
            <p:custDataLst>
              <p:tags r:id="rId19"/>
            </p:custDataLst>
          </p:nvPr>
        </p:nvSpPr>
        <p:spPr>
          <a:xfrm>
            <a:off x="4644000" y="55314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40" name="序号"/>
          <p:cNvSpPr txBox="1"/>
          <p:nvPr>
            <p:custDataLst>
              <p:tags r:id="rId20"/>
            </p:custDataLst>
          </p:nvPr>
        </p:nvSpPr>
        <p:spPr>
          <a:xfrm>
            <a:off x="4965310" y="55854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06</a:t>
            </a:r>
          </a:p>
        </p:txBody>
      </p:sp>
      <p:sp>
        <p:nvSpPr>
          <p:cNvPr id="1048842" name="项标题"/>
          <p:cNvSpPr txBox="1"/>
          <p:nvPr>
            <p:custDataLst>
              <p:tags r:id="rId21"/>
            </p:custDataLst>
          </p:nvPr>
        </p:nvSpPr>
        <p:spPr>
          <a:xfrm>
            <a:off x="5905745" y="55854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PPT课件使用和分享</a:t>
            </a:r>
          </a:p>
        </p:txBody>
      </p: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单击添加章节标题</a:t>
            </a:r>
            <a:endParaRPr lang="en-US" altLang="zh-CN"/>
          </a:p>
        </p:txBody>
      </p:sp>
      <p:sp>
        <p:nvSpPr>
          <p:cNvPr id="104887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PART01</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PPT课件介绍</a:t>
            </a:r>
          </a:p>
        </p:txBody>
      </p:sp>
      <p:sp>
        <p:nvSpPr>
          <p:cNvPr id="1048914"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PART02</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6" name="标题 1"/>
          <p:cNvSpPr>
            <a:spLocks noGrp="1"/>
          </p:cNvSpPr>
          <p:nvPr>
            <p:ph type="title"/>
          </p:nvPr>
        </p:nvSpPr>
        <p:spPr/>
        <p:txBody>
          <a:bodyPr/>
          <a:lstStyle/>
          <a:p>
            <a:r>
              <a:rPr lang="zh-CN" altLang="en-US"/>
              <a:t>课件背景介绍</a:t>
            </a:r>
          </a:p>
        </p:txBody>
      </p:sp>
      <p:sp>
        <p:nvSpPr>
          <p:cNvPr id="104897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课件采用了图文并茂、动画演示等多种形式，以便于学习者更好地理解和掌握。</a:t>
            </a:r>
          </a:p>
        </p:txBody>
      </p:sp>
      <p:sp>
        <p:nvSpPr>
          <p:cNvPr id="104898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8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纺织工艺基础PPT课件是为了帮助学习者更好地理解和掌握纺织工艺的基础知识而设计的。</a:t>
            </a:r>
          </a:p>
        </p:txBody>
      </p:sp>
      <p:sp>
        <p:nvSpPr>
          <p:cNvPr id="104899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9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课件内容涵盖了纺织工艺的历史、原理、工艺流程、设备、材料等多个方面。</a:t>
            </a:r>
          </a:p>
        </p:txBody>
      </p:sp>
      <p:sp>
        <p:nvSpPr>
          <p:cNvPr id="104900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00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课件还提供了一些案例分析和实践操作，以便于学习者更好地将理论知识应用到实际工作中。</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2" name="标题 1"/>
          <p:cNvSpPr>
            <a:spLocks noGrp="1"/>
          </p:cNvSpPr>
          <p:nvPr>
            <p:ph type="title"/>
          </p:nvPr>
        </p:nvSpPr>
        <p:spPr/>
        <p:txBody>
          <a:bodyPr/>
          <a:lstStyle/>
          <a:p>
            <a:r>
              <a:rPr lang="zh-CN" altLang="en-US"/>
              <a:t>课件制作目的</a:t>
            </a:r>
          </a:p>
        </p:txBody>
      </p:sp>
      <p:sp>
        <p:nvSpPr>
          <p:cNvPr id="1049044"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4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帮助学生理解纺织工艺的基础知识</a:t>
            </a:r>
          </a:p>
        </p:txBody>
      </p:sp>
      <p:sp>
        <p:nvSpPr>
          <p:cNvPr id="1049050"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2"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4"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提高学生的学习兴趣和积极性</a:t>
            </a:r>
          </a:p>
        </p:txBody>
      </p:sp>
      <p:sp>
        <p:nvSpPr>
          <p:cNvPr id="1049056"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58"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培养学生的动手能力和创新思维</a:t>
            </a:r>
          </a:p>
        </p:txBody>
      </p:sp>
      <p:sp>
        <p:nvSpPr>
          <p:cNvPr id="1049060"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2"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4"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帮助学生掌握纺织工艺的基本技能和技巧</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0" name="标题 1"/>
          <p:cNvSpPr>
            <a:spLocks noGrp="1"/>
          </p:cNvSpPr>
          <p:nvPr>
            <p:ph type="title"/>
          </p:nvPr>
        </p:nvSpPr>
        <p:spPr/>
        <p:txBody>
          <a:bodyPr/>
          <a:lstStyle/>
          <a:p>
            <a:r>
              <a:rPr lang="zh-CN" altLang="en-US"/>
              <a:t>课件适用人群</a:t>
            </a:r>
          </a:p>
        </p:txBody>
      </p:sp>
      <p:sp>
        <p:nvSpPr>
          <p:cNvPr id="1049102"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04"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06"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0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对纺织工艺感兴趣的人</a:t>
            </a:r>
          </a:p>
        </p:txBody>
      </p:sp>
      <p:sp>
        <p:nvSpPr>
          <p:cNvPr id="1049110"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2"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4"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16"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纺织专业的学生</a:t>
            </a:r>
          </a:p>
        </p:txBody>
      </p:sp>
      <p:sp>
        <p:nvSpPr>
          <p:cNvPr id="1049118"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0"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2"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4"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纺织行业的从业人员</a:t>
            </a:r>
          </a:p>
        </p:txBody>
      </p:sp>
      <p:sp>
        <p:nvSpPr>
          <p:cNvPr id="1049126"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28"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0"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32"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纺织工艺的培训教师</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66" name="标题 1"/>
          <p:cNvSpPr>
            <a:spLocks noGrp="1"/>
          </p:cNvSpPr>
          <p:nvPr>
            <p:ph type="title"/>
          </p:nvPr>
        </p:nvSpPr>
        <p:spPr/>
        <p:txBody>
          <a:bodyPr/>
          <a:lstStyle/>
          <a:p>
            <a:r>
              <a:rPr lang="zh-CN" altLang="en-US"/>
              <a:t>课件特点</a:t>
            </a:r>
          </a:p>
        </p:txBody>
      </p:sp>
      <p:sp>
        <p:nvSpPr>
          <p:cNvPr id="1049168"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0"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2"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4"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互动性强：设置问答、练习等环节，增强学习效果</a:t>
            </a:r>
          </a:p>
        </p:txBody>
      </p:sp>
      <p:sp>
        <p:nvSpPr>
          <p:cNvPr id="1049176"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78"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0"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2"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内容全面：涵盖纺织工艺的基础知识、操作技巧和注意事项</a:t>
            </a:r>
          </a:p>
        </p:txBody>
      </p:sp>
      <p:sp>
        <p:nvSpPr>
          <p:cNvPr id="1049184"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6"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8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0"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生动形象：通过图片、视频、动画等多种形式展示纺织工艺过程</a:t>
            </a:r>
          </a:p>
        </p:txBody>
      </p:sp>
      <p:sp>
        <p:nvSpPr>
          <p:cNvPr id="1049192"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4"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6"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198"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实用性强：结合实际案例，讲解纺织工艺在实际生产中的应用</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32"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PPT课件内容</a:t>
            </a:r>
          </a:p>
        </p:txBody>
      </p:sp>
      <p:sp>
        <p:nvSpPr>
          <p:cNvPr id="1049234"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PART03</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96" name="标题 1"/>
          <p:cNvSpPr>
            <a:spLocks noGrp="1"/>
          </p:cNvSpPr>
          <p:nvPr>
            <p:ph type="title"/>
          </p:nvPr>
        </p:nvSpPr>
        <p:spPr/>
        <p:txBody>
          <a:bodyPr/>
          <a:lstStyle/>
          <a:p>
            <a:r>
              <a:rPr lang="zh-CN" altLang="en-US"/>
              <a:t>纺织工艺简介</a:t>
            </a:r>
          </a:p>
        </p:txBody>
      </p:sp>
      <p:sp>
        <p:nvSpPr>
          <p:cNvPr id="1049298" name="任意多边形 20"/>
          <p:cNvSpPr/>
          <p:nvPr>
            <p:custDataLst>
              <p:tags r:id="rId2"/>
            </p:custDataLst>
          </p:nvPr>
        </p:nvSpPr>
        <p:spPr>
          <a:xfrm rot="2700000">
            <a:off x="1160566"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00" name="文本框 24"/>
          <p:cNvSpPr txBox="1"/>
          <p:nvPr>
            <p:custDataLst>
              <p:tags r:id="rId3"/>
            </p:custDataLst>
          </p:nvPr>
        </p:nvSpPr>
        <p:spPr bwMode="auto">
          <a:xfrm>
            <a:off x="838200"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纺织工艺的定义：纺织工艺是指将纤维通过纺纱、织造、染整等过程，制成各种纺织品的技术。</a:t>
            </a:r>
          </a:p>
        </p:txBody>
      </p:sp>
      <p:sp>
        <p:nvSpPr>
          <p:cNvPr id="1049302" name="矩形 42"/>
          <p:cNvSpPr/>
          <p:nvPr>
            <p:custDataLst>
              <p:tags r:id="rId4"/>
            </p:custDataLst>
          </p:nvPr>
        </p:nvSpPr>
        <p:spPr>
          <a:xfrm>
            <a:off x="957994" y="2837551"/>
            <a:ext cx="1568086" cy="111045"/>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04" name="任意多边形 18"/>
          <p:cNvSpPr/>
          <p:nvPr>
            <p:custDataLst>
              <p:tags r:id="rId5"/>
            </p:custDataLst>
          </p:nvPr>
        </p:nvSpPr>
        <p:spPr>
          <a:xfrm rot="5400000">
            <a:off x="3338389"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06" name="文本框 27"/>
          <p:cNvSpPr txBox="1"/>
          <p:nvPr>
            <p:custDataLst>
              <p:tags r:id="rId6"/>
            </p:custDataLst>
          </p:nvPr>
        </p:nvSpPr>
        <p:spPr bwMode="auto">
          <a:xfrm>
            <a:off x="3015350"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纺织工艺的分类：纺织工艺可以分为纺纱工艺、织造工艺、染整工艺等。</a:t>
            </a:r>
          </a:p>
        </p:txBody>
      </p:sp>
      <p:sp>
        <p:nvSpPr>
          <p:cNvPr id="1049308" name="矩形 43"/>
          <p:cNvSpPr/>
          <p:nvPr>
            <p:custDataLst>
              <p:tags r:id="rId7"/>
            </p:custDataLst>
          </p:nvPr>
        </p:nvSpPr>
        <p:spPr>
          <a:xfrm>
            <a:off x="3135144" y="2837551"/>
            <a:ext cx="1568086" cy="111045"/>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10" name="任意多边形 21"/>
          <p:cNvSpPr/>
          <p:nvPr>
            <p:custDataLst>
              <p:tags r:id="rId8"/>
            </p:custDataLst>
          </p:nvPr>
        </p:nvSpPr>
        <p:spPr>
          <a:xfrm rot="18900000" flipH="1">
            <a:off x="5514866"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12" name="文本框 30"/>
          <p:cNvSpPr txBox="1"/>
          <p:nvPr>
            <p:custDataLst>
              <p:tags r:id="rId9"/>
            </p:custDataLst>
          </p:nvPr>
        </p:nvSpPr>
        <p:spPr bwMode="auto">
          <a:xfrm>
            <a:off x="5191827"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纺纱工艺：纺纱工艺是指将纤维制成纱线的过程，包括开清、梳棉、并条、粗纱、细纱等工序。</a:t>
            </a:r>
          </a:p>
        </p:txBody>
      </p:sp>
      <p:sp>
        <p:nvSpPr>
          <p:cNvPr id="1049314" name="矩形 44"/>
          <p:cNvSpPr/>
          <p:nvPr>
            <p:custDataLst>
              <p:tags r:id="rId10"/>
            </p:custDataLst>
          </p:nvPr>
        </p:nvSpPr>
        <p:spPr>
          <a:xfrm>
            <a:off x="5312293" y="2837551"/>
            <a:ext cx="1568086" cy="111045"/>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16" name="任意多边形 22"/>
          <p:cNvSpPr/>
          <p:nvPr>
            <p:custDataLst>
              <p:tags r:id="rId11"/>
            </p:custDataLst>
          </p:nvPr>
        </p:nvSpPr>
        <p:spPr>
          <a:xfrm rot="2700000" flipH="1" flipV="1">
            <a:off x="7692016"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18" name="文本框 33"/>
          <p:cNvSpPr txBox="1"/>
          <p:nvPr>
            <p:custDataLst>
              <p:tags r:id="rId12"/>
            </p:custDataLst>
          </p:nvPr>
        </p:nvSpPr>
        <p:spPr bwMode="auto">
          <a:xfrm>
            <a:off x="7368976"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织造工艺：织造工艺是指将纱线制成织物的过程，包括准备、织造、整理等工序。</a:t>
            </a:r>
          </a:p>
        </p:txBody>
      </p:sp>
      <p:sp>
        <p:nvSpPr>
          <p:cNvPr id="1049320" name="矩形 45"/>
          <p:cNvSpPr/>
          <p:nvPr>
            <p:custDataLst>
              <p:tags r:id="rId13"/>
            </p:custDataLst>
          </p:nvPr>
        </p:nvSpPr>
        <p:spPr>
          <a:xfrm>
            <a:off x="7488770" y="2837551"/>
            <a:ext cx="1568086" cy="111045"/>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322" name="任意多边形 3"/>
          <p:cNvSpPr/>
          <p:nvPr>
            <p:custDataLst>
              <p:tags r:id="rId14"/>
            </p:custDataLst>
          </p:nvPr>
        </p:nvSpPr>
        <p:spPr>
          <a:xfrm rot="16200000" flipV="1">
            <a:off x="9869839"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324" name="文本框 4"/>
          <p:cNvSpPr txBox="1"/>
          <p:nvPr>
            <p:custDataLst>
              <p:tags r:id="rId15"/>
            </p:custDataLst>
          </p:nvPr>
        </p:nvSpPr>
        <p:spPr bwMode="auto">
          <a:xfrm>
            <a:off x="9546126" y="3179434"/>
            <a:ext cx="1807808" cy="2757274"/>
          </a:xfrm>
          <a:prstGeom prst="rect">
            <a:avLst/>
          </a:prstGeom>
          <a:noFill/>
        </p:spPr>
        <p:txBody>
          <a:bodyPr vert="horz" wrap="square" lIns="91440" tIns="45720" rIns="91440" bIns="4572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染整工艺：染整工艺是指对织物进行染色、印花、整理等加工的过程，包括前处理、染色、印花、后整理等工序。</a:t>
            </a:r>
          </a:p>
        </p:txBody>
      </p:sp>
      <p:sp>
        <p:nvSpPr>
          <p:cNvPr id="1049326" name="矩形 5"/>
          <p:cNvSpPr/>
          <p:nvPr>
            <p:custDataLst>
              <p:tags r:id="rId16"/>
            </p:custDataLst>
          </p:nvPr>
        </p:nvSpPr>
        <p:spPr>
          <a:xfrm>
            <a:off x="9665920" y="2837551"/>
            <a:ext cx="1568086" cy="111045"/>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60" name="标题 1"/>
          <p:cNvSpPr>
            <a:spLocks noGrp="1"/>
          </p:cNvSpPr>
          <p:nvPr>
            <p:ph type="title"/>
          </p:nvPr>
        </p:nvSpPr>
        <p:spPr/>
        <p:txBody>
          <a:bodyPr/>
          <a:lstStyle/>
          <a:p>
            <a:r>
              <a:rPr lang="zh-CN" altLang="en-US"/>
              <a:t>纺织原料介绍</a:t>
            </a:r>
          </a:p>
        </p:txBody>
      </p:sp>
      <p:sp>
        <p:nvSpPr>
          <p:cNvPr id="1049362" name="圆角矩形 3"/>
          <p:cNvSpPr/>
          <p:nvPr>
            <p:custDataLst>
              <p:tags r:id="rId2"/>
            </p:custDataLst>
          </p:nvPr>
        </p:nvSpPr>
        <p:spPr>
          <a:xfrm rot="16200000">
            <a:off x="2853206" y="1221810"/>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4" name="圆角矩形 4"/>
          <p:cNvSpPr/>
          <p:nvPr>
            <p:custDataLst>
              <p:tags r:id="rId3"/>
            </p:custDataLst>
          </p:nvPr>
        </p:nvSpPr>
        <p:spPr>
          <a:xfrm rot="16200000">
            <a:off x="2853206" y="-124616"/>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6" name="圆角矩形 11"/>
          <p:cNvSpPr/>
          <p:nvPr>
            <p:custDataLst>
              <p:tags r:id="rId4"/>
            </p:custDataLst>
          </p:nvPr>
        </p:nvSpPr>
        <p:spPr>
          <a:xfrm rot="16200000">
            <a:off x="8263012" y="-127706"/>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68" name="圆角矩形 10"/>
          <p:cNvSpPr/>
          <p:nvPr>
            <p:custDataLst>
              <p:tags r:id="rId5"/>
            </p:custDataLst>
          </p:nvPr>
        </p:nvSpPr>
        <p:spPr>
          <a:xfrm rot="16200000">
            <a:off x="2853206" y="2564530"/>
            <a:ext cx="1076141" cy="51047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0" name="圆角矩形 31"/>
          <p:cNvSpPr/>
          <p:nvPr>
            <p:custDataLst>
              <p:tags r:id="rId6"/>
            </p:custDataLst>
          </p:nvPr>
        </p:nvSpPr>
        <p:spPr>
          <a:xfrm rot="16200000">
            <a:off x="8263012" y="1217485"/>
            <a:ext cx="1076141" cy="5105148"/>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2" name="圆角矩形 34"/>
          <p:cNvSpPr/>
          <p:nvPr>
            <p:custDataLst>
              <p:tags r:id="rId7"/>
            </p:custDataLst>
          </p:nvPr>
        </p:nvSpPr>
        <p:spPr>
          <a:xfrm rot="16200000">
            <a:off x="8263012" y="2562676"/>
            <a:ext cx="1076141" cy="510514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4" name="文本框 5"/>
          <p:cNvSpPr txBox="1"/>
          <p:nvPr>
            <p:custDataLst>
              <p:tags r:id="rId8"/>
            </p:custDataLst>
          </p:nvPr>
        </p:nvSpPr>
        <p:spPr>
          <a:xfrm>
            <a:off x="6434615" y="4578300"/>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纺织工艺：纺纱、织布、染色、印花、整理等</a:t>
            </a:r>
          </a:p>
        </p:txBody>
      </p:sp>
      <p:sp>
        <p:nvSpPr>
          <p:cNvPr id="1049376" name="文本框 6"/>
          <p:cNvSpPr txBox="1"/>
          <p:nvPr>
            <p:custDataLst>
              <p:tags r:id="rId9"/>
            </p:custDataLst>
          </p:nvPr>
        </p:nvSpPr>
        <p:spPr>
          <a:xfrm>
            <a:off x="6434615" y="3233109"/>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辅料：纽扣、拉链、线头、标签等</a:t>
            </a:r>
          </a:p>
        </p:txBody>
      </p:sp>
      <p:sp>
        <p:nvSpPr>
          <p:cNvPr id="1049378" name="文本框 13"/>
          <p:cNvSpPr txBox="1"/>
          <p:nvPr>
            <p:custDataLst>
              <p:tags r:id="rId10"/>
            </p:custDataLst>
          </p:nvPr>
        </p:nvSpPr>
        <p:spPr>
          <a:xfrm>
            <a:off x="1024809" y="4578918"/>
            <a:ext cx="4890426" cy="1076141"/>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织物：平纹、斜纹、缎纹等</a:t>
            </a:r>
          </a:p>
        </p:txBody>
      </p:sp>
      <p:sp>
        <p:nvSpPr>
          <p:cNvPr id="1049380" name="文本框 14"/>
          <p:cNvSpPr txBox="1"/>
          <p:nvPr>
            <p:custDataLst>
              <p:tags r:id="rId11"/>
            </p:custDataLst>
          </p:nvPr>
        </p:nvSpPr>
        <p:spPr>
          <a:xfrm>
            <a:off x="6434615" y="1887918"/>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面料：棉布、麻布、丝绸、毛料等</a:t>
            </a:r>
          </a:p>
        </p:txBody>
      </p:sp>
      <p:sp>
        <p:nvSpPr>
          <p:cNvPr id="1049382" name="文本框 15"/>
          <p:cNvSpPr txBox="1"/>
          <p:nvPr>
            <p:custDataLst>
              <p:tags r:id="rId12"/>
            </p:custDataLst>
          </p:nvPr>
        </p:nvSpPr>
        <p:spPr>
          <a:xfrm>
            <a:off x="1024809" y="1889772"/>
            <a:ext cx="4890426" cy="1076141"/>
          </a:xfrm>
          <a:prstGeom prst="rect">
            <a:avLst/>
          </a:prstGeom>
        </p:spPr>
        <p:txBody>
          <a:bodyPr vert="horz" wrap="square" lIns="90000" tIns="46800" rIns="0" bIns="46800" rtlCol="0" anchor="ctr" anchorCtr="0">
            <a:normAutofit lnSpcReduction="2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纤维：天然纤维（如棉、麻、丝、毛等）、化学纤维（如涤纶、腈纶、锦纶等）</a:t>
            </a:r>
          </a:p>
        </p:txBody>
      </p:sp>
      <p:sp>
        <p:nvSpPr>
          <p:cNvPr id="1049384" name="文本框 16"/>
          <p:cNvSpPr txBox="1"/>
          <p:nvPr>
            <p:custDataLst>
              <p:tags r:id="rId13"/>
            </p:custDataLst>
          </p:nvPr>
        </p:nvSpPr>
        <p:spPr>
          <a:xfrm>
            <a:off x="1024809" y="3237434"/>
            <a:ext cx="4890426" cy="107525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纱线：单纱、双纱、多股纱等</a:t>
            </a:r>
          </a:p>
        </p:txBody>
      </p:sp>
      <p:sp>
        <p:nvSpPr>
          <p:cNvPr id="1049386" name="圆角矩形 7"/>
          <p:cNvSpPr/>
          <p:nvPr>
            <p:custDataLst>
              <p:tags r:id="rId14"/>
            </p:custDataLst>
          </p:nvPr>
        </p:nvSpPr>
        <p:spPr>
          <a:xfrm rot="16200000">
            <a:off x="357466" y="3717551"/>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88" name="圆角矩形 8"/>
          <p:cNvSpPr/>
          <p:nvPr>
            <p:custDataLst>
              <p:tags r:id="rId15"/>
            </p:custDataLst>
          </p:nvPr>
        </p:nvSpPr>
        <p:spPr>
          <a:xfrm rot="16200000">
            <a:off x="357466" y="237112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90" name="圆角矩形 12"/>
          <p:cNvSpPr/>
          <p:nvPr>
            <p:custDataLst>
              <p:tags r:id="rId16"/>
            </p:custDataLst>
          </p:nvPr>
        </p:nvSpPr>
        <p:spPr>
          <a:xfrm rot="16200000">
            <a:off x="5767272" y="2368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92" name="圆角矩形 27"/>
          <p:cNvSpPr/>
          <p:nvPr>
            <p:custDataLst>
              <p:tags r:id="rId17"/>
            </p:custDataLst>
          </p:nvPr>
        </p:nvSpPr>
        <p:spPr>
          <a:xfrm rot="16200000">
            <a:off x="357466" y="5059652"/>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94" name="圆角矩形 32"/>
          <p:cNvSpPr/>
          <p:nvPr>
            <p:custDataLst>
              <p:tags r:id="rId18"/>
            </p:custDataLst>
          </p:nvPr>
        </p:nvSpPr>
        <p:spPr>
          <a:xfrm rot="16200000">
            <a:off x="5767272" y="3713843"/>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96" name="圆角矩形 35"/>
          <p:cNvSpPr/>
          <p:nvPr>
            <p:custDataLst>
              <p:tags r:id="rId19"/>
            </p:custDataLst>
          </p:nvPr>
        </p:nvSpPr>
        <p:spPr>
          <a:xfrm rot="16200000">
            <a:off x="5767272" y="5059034"/>
            <a:ext cx="1074370" cy="1124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30" name="标题 1"/>
          <p:cNvSpPr>
            <a:spLocks noGrp="1"/>
          </p:cNvSpPr>
          <p:nvPr>
            <p:ph type="title"/>
          </p:nvPr>
        </p:nvSpPr>
        <p:spPr/>
        <p:txBody>
          <a:bodyPr/>
          <a:lstStyle/>
          <a:p>
            <a:r>
              <a:rPr lang="zh-CN" altLang="en-US"/>
              <a:t>纺织工艺流程</a:t>
            </a:r>
          </a:p>
        </p:txBody>
      </p:sp>
      <p:sp>
        <p:nvSpPr>
          <p:cNvPr id="1049432" name="矩形 3"/>
          <p:cNvSpPr/>
          <p:nvPr>
            <p:custDataLst>
              <p:tags r:id="rId2"/>
            </p:custDataLst>
          </p:nvPr>
        </p:nvSpPr>
        <p:spPr>
          <a:xfrm>
            <a:off x="1187449" y="1762817"/>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4" name="矩形 13"/>
          <p:cNvSpPr/>
          <p:nvPr>
            <p:custDataLst>
              <p:tags r:id="rId3"/>
            </p:custDataLst>
          </p:nvPr>
        </p:nvSpPr>
        <p:spPr>
          <a:xfrm>
            <a:off x="838200" y="1762817"/>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6" name="文本框 4"/>
          <p:cNvSpPr txBox="1"/>
          <p:nvPr>
            <p:custDataLst>
              <p:tags r:id="rId4"/>
            </p:custDataLst>
          </p:nvPr>
        </p:nvSpPr>
        <p:spPr>
          <a:xfrm>
            <a:off x="1367608"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原料准备：选择合适的纤维材料，如棉、麻、丝等</a:t>
            </a:r>
          </a:p>
        </p:txBody>
      </p:sp>
      <p:sp>
        <p:nvSpPr>
          <p:cNvPr id="1049438" name="矩形 39"/>
          <p:cNvSpPr/>
          <p:nvPr>
            <p:custDataLst>
              <p:tags r:id="rId5"/>
            </p:custDataLst>
          </p:nvPr>
        </p:nvSpPr>
        <p:spPr>
          <a:xfrm>
            <a:off x="1187449" y="3175801"/>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0" name="矩形 5"/>
          <p:cNvSpPr/>
          <p:nvPr>
            <p:custDataLst>
              <p:tags r:id="rId6"/>
            </p:custDataLst>
          </p:nvPr>
        </p:nvSpPr>
        <p:spPr>
          <a:xfrm>
            <a:off x="838200" y="3175801"/>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2" name="文本框 41"/>
          <p:cNvSpPr txBox="1"/>
          <p:nvPr>
            <p:custDataLst>
              <p:tags r:id="rId7"/>
            </p:custDataLst>
          </p:nvPr>
        </p:nvSpPr>
        <p:spPr>
          <a:xfrm>
            <a:off x="1367608" y="3278485"/>
            <a:ext cx="4428558" cy="984628"/>
          </a:xfrm>
          <a:prstGeom prst="rect">
            <a:avLst/>
          </a:prstGeom>
          <a:noFill/>
        </p:spPr>
        <p:txBody>
          <a:bodyPr vert="horz" wrap="square" lIns="91440" tIns="45720" rIns="91440" bIns="45720" rtlCol="0" anchor="ctr"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纺纱：将纤维材料制成纱线，包括清花、梳棉、并条、粗纱、细纱等步骤</a:t>
            </a:r>
          </a:p>
        </p:txBody>
      </p:sp>
      <p:sp>
        <p:nvSpPr>
          <p:cNvPr id="1049444" name="矩形 12"/>
          <p:cNvSpPr/>
          <p:nvPr>
            <p:custDataLst>
              <p:tags r:id="rId8"/>
            </p:custDataLst>
          </p:nvPr>
        </p:nvSpPr>
        <p:spPr>
          <a:xfrm>
            <a:off x="1187449" y="4588784"/>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6" name="矩形 17"/>
          <p:cNvSpPr/>
          <p:nvPr>
            <p:custDataLst>
              <p:tags r:id="rId9"/>
            </p:custDataLst>
          </p:nvPr>
        </p:nvSpPr>
        <p:spPr>
          <a:xfrm>
            <a:off x="838200" y="4588784"/>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8" name="文本框 19"/>
          <p:cNvSpPr txBox="1"/>
          <p:nvPr>
            <p:custDataLst>
              <p:tags r:id="rId10"/>
            </p:custDataLst>
          </p:nvPr>
        </p:nvSpPr>
        <p:spPr>
          <a:xfrm>
            <a:off x="1367608"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织造：将纱线制成织物，包括准备、织造、整理等步骤</a:t>
            </a:r>
          </a:p>
        </p:txBody>
      </p:sp>
      <p:sp>
        <p:nvSpPr>
          <p:cNvPr id="1049450" name="矩形 49"/>
          <p:cNvSpPr/>
          <p:nvPr>
            <p:custDataLst>
              <p:tags r:id="rId11"/>
            </p:custDataLst>
          </p:nvPr>
        </p:nvSpPr>
        <p:spPr>
          <a:xfrm>
            <a:off x="6638935" y="1762817"/>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2" name="矩形 26"/>
          <p:cNvSpPr/>
          <p:nvPr>
            <p:custDataLst>
              <p:tags r:id="rId12"/>
            </p:custDataLst>
          </p:nvPr>
        </p:nvSpPr>
        <p:spPr>
          <a:xfrm>
            <a:off x="6289686" y="1762817"/>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4" name="文本框 27"/>
          <p:cNvSpPr txBox="1"/>
          <p:nvPr>
            <p:custDataLst>
              <p:tags r:id="rId13"/>
            </p:custDataLst>
          </p:nvPr>
        </p:nvSpPr>
        <p:spPr>
          <a:xfrm>
            <a:off x="6819094" y="1865501"/>
            <a:ext cx="4428558" cy="984628"/>
          </a:xfrm>
          <a:prstGeom prst="rect">
            <a:avLst/>
          </a:prstGeom>
          <a:noFill/>
        </p:spPr>
        <p:txBody>
          <a:bodyPr vert="horz" wrap="square" lIns="91440" tIns="45720" rIns="91440" bIns="45720" rtlCol="0" anchor="ctr"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染整：对织物进行染色、印花、整理等处理，提高织物的色牢度和美观性</a:t>
            </a:r>
          </a:p>
        </p:txBody>
      </p:sp>
      <p:sp>
        <p:nvSpPr>
          <p:cNvPr id="1049456" name="矩形 64"/>
          <p:cNvSpPr/>
          <p:nvPr>
            <p:custDataLst>
              <p:tags r:id="rId14"/>
            </p:custDataLst>
          </p:nvPr>
        </p:nvSpPr>
        <p:spPr>
          <a:xfrm>
            <a:off x="6638935" y="3175801"/>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58" name="矩形 65"/>
          <p:cNvSpPr/>
          <p:nvPr>
            <p:custDataLst>
              <p:tags r:id="rId15"/>
            </p:custDataLst>
          </p:nvPr>
        </p:nvSpPr>
        <p:spPr>
          <a:xfrm>
            <a:off x="6289686" y="3175801"/>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0" name="文本框 66"/>
          <p:cNvSpPr txBox="1"/>
          <p:nvPr>
            <p:custDataLst>
              <p:tags r:id="rId16"/>
            </p:custDataLst>
          </p:nvPr>
        </p:nvSpPr>
        <p:spPr>
          <a:xfrm>
            <a:off x="6819094"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成品检验：对织物进行质量检验，确保符合标准要求</a:t>
            </a:r>
          </a:p>
        </p:txBody>
      </p:sp>
      <p:sp>
        <p:nvSpPr>
          <p:cNvPr id="1049462" name="矩形 67"/>
          <p:cNvSpPr/>
          <p:nvPr>
            <p:custDataLst>
              <p:tags r:id="rId17"/>
            </p:custDataLst>
          </p:nvPr>
        </p:nvSpPr>
        <p:spPr>
          <a:xfrm>
            <a:off x="6638935" y="4588784"/>
            <a:ext cx="4714719" cy="1190244"/>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4" name="矩形 68"/>
          <p:cNvSpPr/>
          <p:nvPr>
            <p:custDataLst>
              <p:tags r:id="rId18"/>
            </p:custDataLst>
          </p:nvPr>
        </p:nvSpPr>
        <p:spPr>
          <a:xfrm>
            <a:off x="6289686" y="4588784"/>
            <a:ext cx="170321" cy="1190244"/>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6" name="文本框 69"/>
          <p:cNvSpPr txBox="1"/>
          <p:nvPr>
            <p:custDataLst>
              <p:tags r:id="rId19"/>
            </p:custDataLst>
          </p:nvPr>
        </p:nvSpPr>
        <p:spPr>
          <a:xfrm>
            <a:off x="6819094"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包装运输：将成品进行包装和运输，送到消费者手中</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500" name="标题 1"/>
          <p:cNvSpPr>
            <a:spLocks noGrp="1"/>
          </p:cNvSpPr>
          <p:nvPr>
            <p:ph type="title"/>
          </p:nvPr>
        </p:nvSpPr>
        <p:spPr/>
        <p:txBody>
          <a:bodyPr/>
          <a:lstStyle/>
          <a:p>
            <a:r>
              <a:rPr lang="zh-CN" altLang="en-US"/>
              <a:t>纺织工艺的应用</a:t>
            </a:r>
          </a:p>
        </p:txBody>
      </p:sp>
      <p:sp>
        <p:nvSpPr>
          <p:cNvPr id="1049502"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p>
        </p:txBody>
      </p:sp>
      <p:sp>
        <p:nvSpPr>
          <p:cNvPr id="1049504"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p>
        </p:txBody>
      </p:sp>
      <p:sp>
        <p:nvSpPr>
          <p:cNvPr id="1049506"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p>
        </p:txBody>
      </p:sp>
      <p:sp>
        <p:nvSpPr>
          <p:cNvPr id="1049508"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p>
        </p:txBody>
      </p:sp>
      <p:sp>
        <p:nvSpPr>
          <p:cNvPr id="104951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家居用品：纺织工艺在家居用品中的应用，如床单、被套、窗帘等。</a:t>
            </a:r>
          </a:p>
        </p:txBody>
      </p:sp>
      <p:sp>
        <p:nvSpPr>
          <p:cNvPr id="104951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服装制造：纺织工艺在服装制造中的应用广泛，如织布、印染、裁剪等。</a:t>
            </a:r>
          </a:p>
        </p:txBody>
      </p:sp>
      <p:sp>
        <p:nvSpPr>
          <p:cNvPr id="104951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工业用品：纺织工艺在工业用品中的应用，如帆布、绳索、过滤布等。</a:t>
            </a:r>
          </a:p>
        </p:txBody>
      </p:sp>
      <p:sp>
        <p:nvSpPr>
          <p:cNvPr id="104951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艺术创作：纺织工艺在艺术创作中的应用，如织画、挂毯、刺绣等。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50"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PPT课件设计</a:t>
            </a:r>
          </a:p>
        </p:txBody>
      </p:sp>
      <p:sp>
        <p:nvSpPr>
          <p:cNvPr id="1049552"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PART04</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https://d.book118.com/468006134127006022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2"/>
  <p:tag name="KSO_WM_UNIT_INDEX" val="2"/>
  <p:tag name="KSO_WM_UNIT_LAYERLEVEL" val="1"/>
  <p:tag name="KSO_WM_UNIT_NOCLEAR" val="0"/>
  <p:tag name="KSO_WM_UNIT_PRESET_TEXT" val="YOUR LOGO"/>
  <p:tag name="KSO_WM_UNIT_SUBTYPE" val="g"/>
  <p:tag name="KSO_WM_UNIT_TYPE" val="f"/>
  <p:tag name="KSO_WM_UNIT_VALUE" val="96"/>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1"/>
  <p:tag name="KSO_WM_UNIT_INDEX" val="1"/>
  <p:tag name="KSO_WM_UNIT_LAYERLEVEL" val="1"/>
  <p:tag name="KSO_WM_UNIT_NOCLEAR" val="0"/>
  <p:tag name="KSO_WM_UNIT_PRESET_TEXT" val="汇报人：WPS"/>
  <p:tag name="KSO_WM_UNIT_SUBTYPE" val="b"/>
  <p:tag name="KSO_WM_UNIT_TYPE" val="f"/>
  <p:tag name="KSO_WM_UNIT_VALUE" val="19"/>
</p:tagLst>
</file>

<file path=ppt/tags/tag76.xml><?xml version="1.0" encoding="utf-8"?>
<p:tagLst xmlns:p="http://schemas.openxmlformats.org/presentationml/2006/main">
  <p:tag name="KSO_WM_BEAUTIFY_FLAG" val="#wm#"/>
  <p:tag name="KSO_WM_SLIDE_ID" val="custom20230983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1"/>
  <p:tag name="KSO_WM_UNIT_INDEX" val="1_1_1"/>
  <p:tag name="KSO_WM_UNIT_LAYERLEVEL" val="1_1_1"/>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2"/>
  <p:tag name="KSO_WM_UNIT_INDEX" val="1_1_2"/>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1"/>
  <p:tag name="KSO_WM_UNIT_INDEX" val="1_2_1"/>
  <p:tag name="KSO_WM_UNIT_LAYERLEVEL" val="1_1_1"/>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2"/>
  <p:tag name="KSO_WM_UNIT_INDEX" val="1_2_2"/>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1"/>
  <p:tag name="KSO_WM_UNIT_INDEX" val="1_3_1"/>
  <p:tag name="KSO_WM_UNIT_LAYERLEVEL" val="1_1_1"/>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2"/>
  <p:tag name="KSO_WM_UNIT_INDEX" val="1_3_2"/>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1"/>
  <p:tag name="KSO_WM_UNIT_INDEX" val="1_4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2"/>
  <p:tag name="KSO_WM_UNIT_INDEX" val="1_4_2"/>
  <p:tag name="KSO_WM_UNIT_LAYERLEVEL" val="1_1_1"/>
  <p:tag name="KSO_WM_UNIT_SUBTYPE" val="d"/>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1"/>
  <p:tag name="KSO_WM_UNIT_INDEX" val="1_5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2"/>
  <p:tag name="KSO_WM_UNIT_INDEX" val="1_5_2"/>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1"/>
  <p:tag name="KSO_WM_UNIT_INDEX" val="1_6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2"/>
  <p:tag name="KSO_WM_UNIT_INDEX" val="1_6_2"/>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7.xml><?xml version="1.0" encoding="utf-8"?>
<p:tagLst xmlns:p="http://schemas.openxmlformats.org/presentationml/2006/main">
  <p:tag name="KSO_WM_BEAUTIFY_FLAG" val="#wm#"/>
  <p:tag name="KSO_WM_DIAGRAM_GROUP_CODE" val="l1-1"/>
  <p:tag name="KSO_WM_SLIDE_DIAGTYPE" val="l"/>
  <p:tag name="KSO_WM_SLIDE_ID" val="custom2023098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1"/>
  <p:tag name="KSO_WM_UNIT_TYPE" val="e"/>
  <p:tag name="KSO_WM_UNIT_VALUE" val="13"/>
</p:tagLst>
</file>

<file path=ppt/tags/tag10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2"/>
  <p:tag name="KSO_WM_UNIT_TYPE" val="e"/>
  <p:tag name="KSO_WM_UNIT_VALUE" val="13"/>
</p:tagLst>
</file>

<file path=ppt/tags/tag103.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6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3"/>
  <p:tag name="KSO_WM_UNIT_TYPE" val="e"/>
  <p:tag name="KSO_WM_UNIT_VALUE" val="13"/>
</p:tagLst>
</file>

<file path=ppt/tags/tag166.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4*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4*l_h_i*1_1_2"/>
  <p:tag name="KSO_WM_UNIT_INDEX" val="1_1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4*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4*l_h_i*1_2_2"/>
  <p:tag name="KSO_WM_UNIT_INDEX" val="1_2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4*l_h_i*1_3_1"/>
  <p:tag name="KSO_WM_UNIT_INDEX" val="1_3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4*l_h_i*1_3_2"/>
  <p:tag name="KSO_WM_UNIT_INDEX" val="1_3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4*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4*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4*l_h_i*1_5_1"/>
  <p:tag name="KSO_WM_UNIT_INDEX" val="1_5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4*l_h_i*1_5_2"/>
  <p:tag name="KSO_WM_UNIT_INDEX" val="1_5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2_1"/>
  <p:tag name="KSO_WM_UNIT_INDEX" val="1_2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4_1"/>
  <p:tag name="KSO_WM_UNIT_INDEX" val="1_4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3_1"/>
  <p:tag name="KSO_WM_UNIT_INDEX" val="1_3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5_1"/>
  <p:tag name="KSO_WM_UNIT_INDEX" val="1_5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i*1_6_1"/>
  <p:tag name="KSO_WM_UNIT_INDEX" val="1_6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2_2"/>
  <p:tag name="KSO_WM_UNIT_INDEX" val="1_2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4_2"/>
  <p:tag name="KSO_WM_UNIT_INDEX" val="1_4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3_2"/>
  <p:tag name="KSO_WM_UNIT_INDEX" val="1_3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5_2"/>
  <p:tag name="KSO_WM_UNIT_INDEX" val="1_5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5*l_h_i*1_6_2"/>
  <p:tag name="KSO_WM_UNIT_INDEX" val="1_6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4"/>
  <p:tag name="KSO_WM_UNIT_TYPE" val="e"/>
  <p:tag name="KSO_WM_UNIT_VALUE" val="13"/>
</p:tagLst>
</file>

<file path=ppt/tags/tag228.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22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2">
      <a:dk1>
        <a:srgbClr val="000000"/>
      </a:dk1>
      <a:lt1>
        <a:srgbClr val="FFFFFF"/>
      </a:lt1>
      <a:dk2>
        <a:srgbClr val="61514D"/>
      </a:dk2>
      <a:lt2>
        <a:srgbClr val="E7E6E6"/>
      </a:lt2>
      <a:accent1>
        <a:srgbClr val="E03835"/>
      </a:accent1>
      <a:accent2>
        <a:srgbClr val="E65235"/>
      </a:accent2>
      <a:accent3>
        <a:srgbClr val="EC6C36"/>
      </a:accent3>
      <a:accent4>
        <a:srgbClr val="F38736"/>
      </a:accent4>
      <a:accent5>
        <a:srgbClr val="F9A137"/>
      </a:accent5>
      <a:accent6>
        <a:srgbClr val="FFB31F"/>
      </a:accent6>
      <a:hlink>
        <a:srgbClr val="0563C1"/>
      </a:hlink>
      <a:folHlink>
        <a:srgbClr val="954F72"/>
      </a:folHlink>
    </a:clrScheme>
    <a:fontScheme name="自定义 8">
      <a:majorFont>
        <a:latin typeface="Arial"/>
        <a:ea typeface="微软雅黑" panose="020b0503020204020204" charset="-122"/>
        <a:cs typeface="Arial"/>
      </a:majorFont>
      <a:minorFont>
        <a:latin typeface="Arial"/>
        <a:ea typeface="微软雅黑" panose="020b0503020204020204"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3">
                <a:lumMod val="80000"/>
                <a:lumOff val="20000"/>
              </a:schemeClr>
            </a:gs>
            <a:gs pos="50000">
              <a:schemeClr val="accent2"/>
            </a:gs>
            <a:gs pos="100000">
              <a:schemeClr val="accent1"/>
            </a:gs>
          </a:gsLst>
          <a:lin ang="10800000" scaled="0"/>
        </a:gradFill>
        <a:ln w="28575">
          <a:noFill/>
        </a:ln>
      </a:spPr>
      <a:bodyPr vertOverflow="overflow" horzOverflow="overflow" vert="horz" wrap="square" numCol="1" spcCol="0" rtlCol="0" fromWordArt="0" anchor="ctr" anchorCtr="0" forceAA="0" compatLnSpc="1">
        <a:noAutofit/>
      </a:bodyPr>
      <a:lstStyle>
        <a:defPPr algn="ctr">
          <a:defRPr sz="16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defRPr lang="zh-CN" altLang="en-US" b="1">
            <a:gradFill>
              <a:gsLst>
                <a:gs pos="0">
                  <a:schemeClr val="accent2">
                    <a:lumMod val="70000"/>
                    <a:lumOff val="30000"/>
                  </a:schemeClr>
                </a:gs>
                <a:gs pos="35000">
                  <a:schemeClr val="accent2"/>
                </a:gs>
                <a:gs pos="100000">
                  <a:schemeClr val="accent1"/>
                </a:gs>
              </a:gsLst>
              <a:lin ang="3000000" scaled="0"/>
            </a:gra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纺织工艺基础PPT课件</vt:lpstr>
      <vt:lpstr>目录</vt:lpstr>
      <vt:lpstr>单击添加章节标题</vt:lpstr>
      <vt:lpstr>PPT课件介绍</vt:lpstr>
      <vt:lpstr>课件背景介绍</vt:lpstr>
      <vt:lpstr>课件制作目的</vt:lpstr>
      <vt:lpstr>课件适用人群</vt:lpstr>
      <vt:lpstr>课件特点</vt:lpstr>
      <vt:lpstr>PPT课件内容</vt:lpstr>
      <vt:lpstr>纺织工艺简介</vt:lpstr>
      <vt:lpstr>纺织原料介绍</vt:lpstr>
      <vt:lpstr>纺织工艺流程</vt:lpstr>
      <vt:lpstr>纺织工艺的应用</vt:lpstr>
      <vt:lpstr>PPT课件设计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2024-08-29T02:34:10.697</cp:lastPrinted>
  <dcterms:created xsi:type="dcterms:W3CDTF">2024-08-28T18:34:10Z</dcterms:created>
  <dcterms:modified xsi:type="dcterms:W3CDTF">2024-08-28T18:34:12Z</dcterms:modified>
</cp:coreProperties>
</file>