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83DF2-A8DA-4885-A025-14B759CDD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DE9A7-3363-4B15-B47F-79BE9B6DF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56BC2-1689-49CF-831A-0162AFA0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0C20E-394D-48F1-B9D9-D228401CD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207F1-C4C0-40CC-8C40-8BC3A7492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B2FAB3-557D-44A7-876B-AED602658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64737-2E7E-4942-BD5C-E8A73C3B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488D0-892B-410C-9C08-048DDAA8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E5F0F-E454-4CA9-A734-82D179DB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9BA2A-5C9E-4ECD-85EA-43DB40CD7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1BB31-CD2A-4F72-B34C-2BBB3CDE4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613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评审专家在科技成果鉴定中的权威性和公正性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评审专家角色与职责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权威性体现及保障措施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公正性保障策略及实践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案例分析：成功维护权威性和公正性实例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当前存在问题及挑战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提升权威性和公正性对策建议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02" r="157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57" r="307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评审专家在科技成果鉴定中扮演权威鉴定者的角色，负责对科技成果进行专业、客观、公正的评价。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权威鉴定者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评审专家为政府、企业和社会提供决策咨询服务，推动科技成果转化和应用。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决策咨询者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科技成果鉴定中评审专家定位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评审专家职责与权力范围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评审专家有权要求被鉴定方提供必要的资料和信息，有权对被鉴定成果进行现场考察和实验验证；同时，需遵守职业道德和法律法规，确保鉴定结果的公正性和客观性。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评审专家需对科技成果进行全面、深入的分析和评价，提出鉴定意见和建议；同时，需保守被鉴定成果的商业秘密和知识产权。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评审专家应具备高度的专业素养和丰富的实践经验，通过公开选拔、推荐等方式产生，确保选拔过程的公正性和透明度。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为提高评审专家的业务水平和综合素质，需建立完善的培训机制，包括定期培训、学术交流、实地考察等多种形式，确保评审专家能够适应科技成果鉴定工作的需要。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评审专家选拔与培训机制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权威性体现及保障措施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深厚的学术背景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丰富的实践经验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持续的专业发展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78" r="57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专业知识储备与经验积累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评审专家通常具备相关领域的博士学位或高级职称，拥有扎实的学术基础和广泛的专业知识。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他们在科技领域工作多年，积累了大量实践经验，能够准确判断科技成果的创新性、实用性和社会价值。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通过参加学术会议、研讨会和培训等活动，评审专家不断更新自己的知识储备和技能，保持与科技前沿的接轨。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评审专家在科技成果鉴定中保持独立地位，不受任何外部因素的影响，确保鉴定结果的客观性和公正性。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独立的评审地位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他们具备全面的分析能力，能够对科技成果进行深入剖析，识别其中的创新点、技术难题和解决方案。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全面的分析能力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评审专家采用科学的评价方法和标准，对科技成果进行定量和定性评估，确保评价结果的准确性和可靠性。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科学的评价方法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独立判断能力展示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规范的鉴定程序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科技成果鉴定遵循严格的程序，包括申请、受理、评审、公示等环节，确保鉴定过程的规范性和透明度。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明确的评价标准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评价标准是科技成果鉴定的核心，评审专家遵循明确的评价标准，对科技成果进行全面、客观的评价。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监督与追责机制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建立完善的监督与追责机制，对评审专家的鉴定结果进行监督和审核，确保鉴定结果的公正性和权威性。同时，对违反规定的评审专家进行追责处理，保障科技成果鉴定工作的严肃性和公信力。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严格遵循鉴定程序和标准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公正性保障策略及实践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建立严格的利益冲突防范机制，确保评审专家与被评审项目无直接或间接利益关系，从源头上保障公正性。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评审专家在鉴定过程中应始终保持中立态度，不受任何外部因素影响，依据事实和科学标准进行评价。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遵循客观中立原则，避免利益冲突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中立性原则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利益冲突防范机制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同行评议制度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实施同行评议制度，邀请具有相同或相近领域专业背景的专家参与评价，提高评价的准确性和客观性。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多元化评价方式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综合运用定量与定性、理论与实践、当前与长远相结合的评价方式，全面、客观地反映科技成果的价值。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采用同行评议等多元化评价方式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https://d.book118.com/468006137015006032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2024-09-09T08:40:34.301</cp:lastPrinted>
  <dcterms:created xsi:type="dcterms:W3CDTF">2024-09-09T00:40:34Z</dcterms:created>
  <dcterms:modified xsi:type="dcterms:W3CDTF">2024-09-09T00:40:36Z</dcterms:modified>
</cp:coreProperties>
</file>