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683DD-5F2B-41E6-AC4E-496838D2A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0DBB16-601D-41A4-9B91-09ADC6EE6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063228-FB29-43F1-9D4B-C349B5C9D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E5FB7D-3E61-4184-AD30-AD9751106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AA1CA9-A002-41F7-BC1F-9243DECE9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53B39A-4765-4285-8EAC-EEDD65CC9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D63600-8941-4764-BD6D-12E16F152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931BB1-23A5-40D5-8168-685F84FC0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8653F9-BF2C-4132-A35C-9BA228AE2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6AD4E0-264F-40E4-B86F-CF34C3C3F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1BBE7-54DA-4A20-8778-BDE66585D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06143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护理质量安全与风险管理的洗消安全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护理质量安全与风险管理概述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洗消安全现状分析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护理质量安全与洗消风险识别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护理质量安全与洗消风险评估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护理质量安全与洗消风险应对措施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15" b="28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341" b="23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保障医疗护理安全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洗消工作是医疗护理的重要环节，直接关系到患者和医护人员的安全与健康。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应对突发公共卫生事件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在突发公共卫生事件如新冠疫情中，洗消安全对于防止病毒传播具有至关重要的作用。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提高医疗护理质量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通过加强洗消安全管理，可以提高医疗护理的整体质量，减少医疗纠纷和投诉。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防止交叉感染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洗消工作能够有效地清除医疗器械、设备以及医护人员手部的病原微生物，防止交叉感染的发生。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维护医护人员健康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医护人员长期接触各种病原体，规范的洗消操作可以保护他们免受病原体的侵害，维护其身体健康。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提升医院形象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医院作为提供医疗服务的重要场所，其洗消工作的规范与否直接关系到患者的信任度和医院的形象。通过加强洗消安全管理，可以提升医院的专业形象和服务质量。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通过规范的洗消操作，可以降低患者因医疗器械、设备等污染而引发的感染风险，保障患者的安全。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洗消安全的重要性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护理质量安全与风险管理概述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护理质量安全是指在护理服务过程中，通过采取一系列措施，确保患者得到安全、有效、及时、满意的护理服务，同时降低护理工作中可能出现的风险。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护理质量安全内涵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包括护理技术安全、护理管理安全、护理环境安全等方面，要求护理人员具备高度的责任心、专业技能和风险防范意识，确保患者在接受护理服务过程中的安全。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938" r="20938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护理质量安全的定义与内涵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风险管理是指通过对潜在风险进行识别、评估、处理和监控，以减少风险事件发生的可能性和减轻其造成的影响，从而保障组织目标的实现。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护理工作涉及患者生命安全，任何疏漏都可能导致严重后果。实施风险管理有助于护理人员及时发现并处理潜在风险，提高护理质量，保障患者安全。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风险管理在护理工作中的意义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风险管理的概念及意义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洗消安全是指对医疗器械、设备、用品等进行清洗、消毒和灭菌的过程，以确保其在使用过程中的无菌状态，从而防止医源性感染的发生。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洗消安全定义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、设备等是护理工作的重要工具，其清洁度和无菌状态直接关系到患者的安全和健康。因此，洗消安全在护理工作中具有重要地位，是保障护理质量安全的重要环节之一。护理人员需严格遵守洗消规范，确保医疗器械、设备等的安全使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洗消安全在护理工作中的重要性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洗消安全在护理工作中的地位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洗消安全现状分析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医疗机构应配置足够数量、适当种类的洗消设备，如清洗机、消毒柜、干燥设备等，以满足临床需求。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设备设施配置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洗消设备应保持良好的性能状态，定期进行检查、维护和更新，以确保其正常运转和洗消效果。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设备性能状态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医疗机构应对洗消设备操作人员进行专业培训，确保其熟练掌握设备操作技能，减少操作失误带来的风险。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设备使用培训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洗消设备设施情况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操作规范执行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操作人员应严格遵守洗消操作规范，按照规定的流程和要求进行洗消操作，确保洗消质量和安全。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医疗机构应建立完善的洗消操作规范，明确洗消流程、操作要求、注意事项等，为操作人员提供明确的指导。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操作规范监管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医疗机构应加强对洗消操作的监管，定期对操作人员的执行情况进行检查和评估，发现问题及时整改。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7583" b="75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洗消操作规范执行情况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75" r="24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监测指标设置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医疗机构应建立洗消效果监测指标体系，包括物理指标（如温度、时间等）、化学指标（如消毒剂浓度等）和生物指标（如细菌培养结果等）。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监测方法选择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根据监测指标的不同特点，选择合适的监测方法，如物理监测可采用温度计、计时器等工具；化学监测可采用试纸、试剂等；生物监测可采用细菌培养等方法。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监测结果评估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医疗机构应对监测结果进行评估和分析，了解洗消效果及其影响因素，针对存在的问题及时采取改进措施，提高洗消质量和安全水平。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洗消效果监测与评估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护理质量安全与洗消风险识别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https://d.book118.com/468006143015006032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2024-09-09T08:40:37.040</cp:lastPrinted>
  <dcterms:created xsi:type="dcterms:W3CDTF">2024-09-09T00:40:37Z</dcterms:created>
  <dcterms:modified xsi:type="dcterms:W3CDTF">2024-09-09T00:40:39Z</dcterms:modified>
</cp:coreProperties>
</file>