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8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8C462-E6F8-442C-8AEA-0C72C04F3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C541B-C551-442C-BC10-859BB249A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DF3A4-7A66-4B4B-A82B-043E005ED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8D2AE-A3AB-4AA5-9278-E68B9602E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BF6943-F1FC-4E84-B3FA-90EE76D71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D01688-AF66-4A58-AA7B-A3FAC3EAC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3C8CAA-2A3D-492A-927D-08B977778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3E915-624D-4A81-AE67-46427695F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06EB0-85D4-4DE3-AB6D-B37F9BDB6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4BB71-B497-4CE5-8123-3C579559A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F52BB-C6BC-4406-8941-B11CBDF22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854" r:id="rId2"/>
    <p:sldLayoutId id="2147494855" r:id="rId3"/>
    <p:sldLayoutId id="2147494856" r:id="rId4"/>
    <p:sldLayoutId id="2147494857" r:id="rId5"/>
    <p:sldLayoutId id="2147494858" r:id="rId6"/>
    <p:sldLayoutId id="2147494859" r:id="rId7"/>
    <p:sldLayoutId id="2147494860" r:id="rId8"/>
    <p:sldLayoutId id="2147494861" r:id="rId9"/>
    <p:sldLayoutId id="2147494862" r:id="rId10"/>
    <p:sldLayoutId id="214749486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07045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数字经济对传统产业的冲击与转型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数字经济对传统产业的冲击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传统产业转型的路径与策略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数字经济与传统产业融合发展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数字经济时代传统产业的创新与升级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数字经济与传统产业的协同发展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数字经济对传统产业的冲击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传统产业面临的挑战</a:t>
            </a:r>
            <a:endParaRPr lang="zh-CN" altLang="en-US"/>
          </a:p>
        </p:txBody>
      </p:sp>
      <p:sp>
        <p:nvSpPr>
          <p:cNvPr id="10489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竞争激烈：新兴数字产业的兴起使得传统产业面临巨大的竞争压力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技术落后：传统产业在技术应用和创新方面相对滞后，难以适应数字化时代的发展需求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成本高昂：传统产业在生产、管理等方面的成本较高，难以与数字化产业相竞争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人才短缺：传统产业在数字化转型过程中面临人才短缺的困境，难以吸引和留住优秀人才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数字经济的优势与影响</a:t>
            </a:r>
            <a:endParaRPr lang="zh-CN" altLang="en-US"/>
          </a:p>
        </p:txBody>
      </p:sp>
      <p:sp>
        <p:nvSpPr>
          <p:cNvPr id="104899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降低成本：通过自动化和智能化降低生产成本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提高效率：优化资源配置，加速信息传递和处理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创新商业模式：打破传统产业界限，实现跨界融合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创造就业机会：推动新兴产业发展，提供更多就业岗位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传统产业转型的必要性</a:t>
            </a:r>
            <a:endParaRPr lang="zh-CN" altLang="en-US"/>
          </a:p>
        </p:txBody>
      </p:sp>
      <p:sp>
        <p:nvSpPr>
          <p:cNvPr id="104905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传统产业面临生产成本高、效率低下的问题，需要转型以降低成本、提高效率。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数字经济时代下，消费者需求多样化、个性化，传统产业需要转型以满足市场需求。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数字经济带来了新的商业模式和竞争格局，传统产业需要转型以适应新的商业环境。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转型可以推动传统产业的技术创新和产业升级，提高产业竞争力。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传统产业转型的路径与策略</a:t>
            </a:r>
            <a:endParaRPr lang="zh-CN" altLang="en-US"/>
          </a:p>
        </p:txBody>
      </p:sp>
      <p:sp>
        <p:nvSpPr>
          <p:cNvPr id="10490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数字化转型的策略</a:t>
            </a:r>
            <a:endParaRPr lang="zh-CN" altLang="en-US"/>
          </a:p>
        </p:txBody>
      </p:sp>
      <p:sp>
        <p:nvSpPr>
          <p:cNvPr id="104913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制定数字化转型战略：明确数字化转型的目标和路径，确保转型过程中的方向和重点。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提升技术创新能力：加大研发投入，推动技术升级和产品创新，提高企业的核心竞争力。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建立数据驱动决策机制：通过数据分析和挖掘，优化业务流程，提高运营效率。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培养数字化人才：加强数字化人才队伍建设，提高员工的数字化素养和技能水平。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技术创新与产业升级</a:t>
            </a:r>
            <a:endParaRPr lang="zh-CN" altLang="en-US"/>
          </a:p>
        </p:txBody>
      </p:sp>
      <p:sp>
        <p:nvSpPr>
          <p:cNvPr id="104918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传统产业应与互联网、大数据等新兴技术融合，提升产品附加值和市场竞争力。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传统产业转型的核心是技术创新，通过引入新技术实现产业升级。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政府和企业应加大对技术创新的投入，鼓励企业自主研发和技术引进。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产业升级需要注重人才培养和引进，提高企业创新能力和管理水平。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跨界融合与新业态培育</a:t>
            </a:r>
            <a:endParaRPr lang="zh-CN" altLang="en-US"/>
          </a:p>
        </p:txBody>
      </p:sp>
      <p:sp>
        <p:nvSpPr>
          <p:cNvPr id="104925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传统产业与新兴产业融合，形成新的产业生态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利用数字技术推动产业升级，实现智能化转型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培育新业态，开拓新的市场空间和商业模式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跨界合作，实现资源共享和优势互补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人才培养与引进</a:t>
            </a:r>
            <a:endParaRPr lang="zh-CN" altLang="en-US"/>
          </a:p>
        </p:txBody>
      </p:sp>
      <p:sp>
        <p:nvSpPr>
          <p:cNvPr id="104931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建立人才库：通过建立人才库，整合人才资源，为传统产业转型提供有力的人才保障。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培养本土人才：通过教育、培训等途径提升本土人才的专业技能和知识水平，以满足传统产业转型的需求。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引进外部人才：吸引国内外优秀人才参与传统产业转型，带来新的思路、经验和创新力。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优化人才结构：调整人才结构，注重培养和引进高层次、复合型人才，提升传统产业转型的质量和效率。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数字经济与传统产业融合发展</a:t>
            </a:r>
            <a:endParaRPr lang="zh-CN" altLang="en-US"/>
          </a:p>
        </p:txBody>
      </p:sp>
      <p:sp>
        <p:nvSpPr>
          <p:cNvPr id="10493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融合发展的模式与路径</a:t>
            </a:r>
            <a:endParaRPr lang="zh-CN" altLang="en-US"/>
          </a:p>
        </p:txBody>
      </p:sp>
      <p:sp>
        <p:nvSpPr>
          <p:cNvPr id="104941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智能化升级：借助人工智能等技术提升生产和服务水平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数字化转型：利用数字技术提升传统产业效率和竞争力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平台化整合：构建产业互联网平台，实现资源共享和优化配置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创新驱动：鼓励传统产业与数字经济的深度融合和协同创新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https://d.book118.com/468007045052006035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Office Theme</vt:lpstr>
      <vt:lpstr>数字经济对传统产业的冲击与转型</vt:lpstr>
      <vt:lpstr>目录</vt:lpstr>
      <vt:lpstr>添加章节标题</vt:lpstr>
      <vt:lpstr>数字经济对传统产业的冲击</vt:lpstr>
      <vt:lpstr>传统产业面临的挑战</vt:lpstr>
      <vt:lpstr>数字经济的优势与影响</vt:lpstr>
      <vt:lpstr>传统产业转型的必要性</vt:lpstr>
      <vt:lpstr>传统产业转型的路径与策略</vt:lpstr>
      <vt:lpstr>数字化转型的策略</vt:lpstr>
      <vt:lpstr>技术创新与产业升级</vt:lpstr>
      <vt:lpstr>跨界融合与新业态培育</vt:lpstr>
      <vt:lpstr>人才培养与引进</vt:lpstr>
      <vt:lpstr>数字经济与传统产业融合发展</vt:lpstr>
      <vt:lpstr>融合发展的模式与路径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2024-09-14T03:34:50.661</cp:lastPrinted>
  <dcterms:created xsi:type="dcterms:W3CDTF">2024-09-13T19:34:50Z</dcterms:created>
  <dcterms:modified xsi:type="dcterms:W3CDTF">2024-09-13T19:34:52Z</dcterms:modified>
</cp:coreProperties>
</file>