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03AAC-92F7-40C0-84AA-D06A019A2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09BDD-4E9A-4FA4-88E7-FF6F87A5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B07B9-EDE2-4818-8718-F937B34A6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0AD38-9BC9-4EC4-88D6-ED5C76648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681450-430A-409E-BE31-685483455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E3AA3F-7E9D-4DF5-8232-000F251A5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630DC-5C1F-4417-A429-B3C651816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660AE-ECD5-41D3-9DBC-C70E14F61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FA54E-77A8-478B-8D94-82A9C52CB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FEFBF-90DA-4189-807B-818F23AF2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FE3EA-7C2F-439D-845A-B3FA2BFE9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798" r:id="rId2"/>
    <p:sldLayoutId id="2147489799" r:id="rId3"/>
    <p:sldLayoutId id="2147489800" r:id="rId4"/>
    <p:sldLayoutId id="2147489801" r:id="rId5"/>
    <p:sldLayoutId id="2147489802" r:id="rId6"/>
    <p:sldLayoutId id="2147489803" r:id="rId7"/>
    <p:sldLayoutId id="2147489804" r:id="rId8"/>
    <p:sldLayoutId id="2147489805" r:id="rId9"/>
    <p:sldLayoutId id="2147489806" r:id="rId10"/>
    <p:sldLayoutId id="214748980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07047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数字货币对支付安全和风险管理的挑战研究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数字货币的发展现状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数字货币对支付安全的影响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数字货币对风险管理的挑战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数字货币安全监管和政策建议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数字货币安全技术创新和应用前景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数字货币的发展现状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数字货币的种类和特点</a:t>
            </a:r>
            <a:endParaRPr lang="zh-CN" altLang="en-US"/>
          </a:p>
        </p:txBody>
      </p:sp>
      <p:sp>
        <p:nvSpPr>
          <p:cNvPr id="10489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比特币：基于区块链技术的去中心化数字货币，总量有限，无中央机构控制。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以太币：基于以太坊区块链的数字货币，用于支付交易费用和智能合约。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莱特币：总量比比特币大，采用不同算法，具有更快交易速度。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狗狗币：采用scrypt算法，总量无限，旨在成为“小费币”。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数字货币的全球市场规模和增长趋势</a:t>
            </a:r>
            <a:endParaRPr lang="zh-CN" altLang="en-US"/>
          </a:p>
        </p:txBody>
      </p:sp>
      <p:sp>
        <p:nvSpPr>
          <p:cNvPr id="104902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主要驱动因素：技术进步、投资者需求、政策支持等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未来展望：数字货币市场潜力巨大，将为支付安全和风险管理带来更多挑战和机遇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数字货币市场规模：2021年约为2500亿美元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增长趋势：预计未来几年将保持高速增长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数字货币与传统货币的差异</a:t>
            </a:r>
            <a:endParaRPr lang="zh-CN" altLang="en-US"/>
          </a:p>
        </p:txBody>
      </p:sp>
      <p:sp>
        <p:nvSpPr>
          <p:cNvPr id="104908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发行方式：传统货币由中央银行发行，数字货币基于区块链技术去中心化发行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交易方式：传统货币需要银行等金融机构进行清算和结算，数字货币点对点直接交易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匿名性：传统货币交易需要身份验证，数字货币具有匿名性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跨境支付：传统货币跨境支付受到外汇管制，数字货币跨境支付更加便捷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数字货币对支付安全的影响</a:t>
            </a:r>
            <a:endParaRPr lang="zh-CN" altLang="en-US"/>
          </a:p>
        </p:txBody>
      </p:sp>
      <p:sp>
        <p:nvSpPr>
          <p:cNvPr id="10491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数字货币支付安全事件和案例分析</a:t>
            </a:r>
            <a:endParaRPr lang="zh-CN" altLang="en-US"/>
          </a:p>
        </p:txBody>
      </p:sp>
      <p:sp>
        <p:nvSpPr>
          <p:cNvPr id="104920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数字货币交易所被盗事件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数字货币钱包被盗事件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数字货币交易平台被黑客攻击事件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数字货币被盗事件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数字货币支付安全风险类型和特点</a:t>
            </a:r>
            <a:endParaRPr lang="zh-CN" altLang="en-US"/>
          </a:p>
        </p:txBody>
      </p:sp>
      <p:sp>
        <p:nvSpPr>
          <p:cNvPr id="10492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交易安全风险：数字货币交易存在被篡改或伪造的可能性，导致交易双方的资金损失。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网络安全风险：数字货币支付涉及网络操作，易受到网络攻击，如黑客攻击、病毒入侵等。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运营安全风险：数字货币支付涉及运营方，运营方的不当操作或破产等事件可能影响支付安全。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技术安全风险：数字货币技术本身的安全性难以保证，存在技术漏洞和缺陷，易受到攻击。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数字货币支付安全技术保障措施</a:t>
            </a:r>
            <a:endParaRPr lang="zh-CN" altLang="en-US"/>
          </a:p>
        </p:txBody>
      </p:sp>
      <p:sp>
        <p:nvSpPr>
          <p:cNvPr id="10493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加密技术：确保交易安全，防止数据被篡改或窃取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区块链技术：提供去中心化、可追溯的交易记录，增强信任和安全性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多重签名技术：提高支付安全，防止单点故障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智能合约：自动执行交易条件，减少人为干预和错误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数字货币对风险管理的挑战</a:t>
            </a:r>
            <a:endParaRPr lang="zh-CN" altLang="en-US"/>
          </a:p>
        </p:txBody>
      </p:sp>
      <p:sp>
        <p:nvSpPr>
          <p:cNvPr id="10493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https://d.book118.com/468007047052006035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Office Theme</vt:lpstr>
      <vt:lpstr>数字货币对支付安全和风险管理的挑战研究</vt:lpstr>
      <vt:lpstr>目录</vt:lpstr>
      <vt:lpstr>添加章节标题</vt:lpstr>
      <vt:lpstr>数字货币的发展现状</vt:lpstr>
      <vt:lpstr>数字货币的种类和特点</vt:lpstr>
      <vt:lpstr>数字货币的全球市场规模和增长趋势</vt:lpstr>
      <vt:lpstr>数字货币与传统货币的差异</vt:lpstr>
      <vt:lpstr>数字货币对支付安全的影响</vt:lpstr>
      <vt:lpstr>数字货币支付安全事件和案例分析</vt:lpstr>
      <vt:lpstr>数字货币支付安全风险类型和特点</vt:lpstr>
      <vt:lpstr>数字货币支付安全技术保障措施</vt:lpstr>
      <vt:lpstr>数字货币对风险管理的挑战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2024-09-14T03:34:50.879</cp:lastPrinted>
  <dcterms:created xsi:type="dcterms:W3CDTF">2024-09-13T19:34:50Z</dcterms:created>
  <dcterms:modified xsi:type="dcterms:W3CDTF">2024-09-13T19:34:52Z</dcterms:modified>
</cp:coreProperties>
</file>