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EBC0B-8E82-48AA-8F01-BEEF15FD6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5A968-D9F4-4794-A3F0-B88039C03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AD3C1-3B9E-40A9-B4C4-AAFA4BFAF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7E249-5535-41DB-932E-C5D5ED76A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0AAF2E-55C6-417F-963E-3774DA27F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B2AE0A-17C4-4584-B82C-B2770C599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40488A-61A5-4A7E-AFAD-32DEDB2E6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CC2A6-BC9E-4846-A0DB-BEF1DE4AE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7EFF2-1837-4684-A106-6774497F3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6F006-54F2-4643-8E36-17878DDA2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FFD9F-4B24-4B6C-953D-60716C5A1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11052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建筑企业管理体系的供应商评估与管理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供应商分类与管理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供应商选择与合同签订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供应商绩效评价与改进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建筑企业管理体系中的供应商管理挑战与对策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47" b="41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确保供应商按照合同要求提供高质量的产品和服务，降低采购成本，优化供应链，提高企业竞争力。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随着建筑市场的日益成熟和竞争的加剧，建筑企业越来越注重供应商的选择和管理，以确保项目的顺利进行和企业的可持续发展。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752" r="24752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通过对供应商的评估和管理，可以确保采购的产品和服务符合合同要求和企业标准，降低质量风险。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保证采购质量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通过对供应商的谈判和协商，可以争取到更优惠的价格和付款条件，降低采购成本，提高企业利润。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降低采购成本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通过对供应商的选择和管理，可以优化供应链结构，提高供应链的灵活性和响应速度，确保项目的顺利进行。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优秀的供应商是企业的重要资源，通过对供应商的管理和合作，可以提高企业的整体竞争力，实现可持续发展。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供应商评估与管理的重要性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根据企业需求和采购策略，制定包括质量、价格、交货期、服务、技术创新等维度的供应商评估标准。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确立从初步筛选、详细评估到最终选定的完整流程，确保评估过程公正、透明和高效。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组建具备采购、质量、技术等专业背景的评估团队，确保评估的专业性和客观性。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培训团队成员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对评估团队成员进行针对性的培训，提高其评估能力和对评估标准的理解。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评估团队组建与培训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对评估过程中收集的数据进行统计和分析，识别供应商的优势和不足。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结果解读与报告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将分析结果以可视化报告的形式呈现，为决策层提供全面、客观的供应商信息。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根据评估结果和市场变化，持续优化评估标准和方法，提高供应商选择的准确性和有效性。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供应商分类与管理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将供应商按照所提供的物品对企业的重要程度进行分类，如关键物品供应商、重要物品供应商、一般物品供应商等。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基于采购物品的重要性分类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根据供应商的技术能力、生产能力、质量控制能力、交货期保障能力等进行评估和分类。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基于供应商的能力分类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根据企业与供应商之间的合作关系，将供应商分为战略合作伙伴、优先供应商、合格供应商、临时供应商等。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基于合作关系的分类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供应商分类方法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不同类别供应商的管理策略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关键物品供应商管理策略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建立长期稳定的合作关系，加强沟通与协作，共同应对市场变化；实施严格的供应商评价和选择流程，确保供应商的质量和稳定性。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重要物品供应商管理策略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保持与供应商的良好沟通，及时了解市场动态和生产情况；定期对供应商进行评估和审计，确保其持续满足企业的要求。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一般物品供应商管理策略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简化采购流程，降低采购成本；保持一定的供应商竞争，以获得更好的采购价格和质量。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定期与供应商召开会议，交流采购需求、市场动态、技术创新等信息，促进双方之间的了解和信任。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通过给予优秀供应商一定的奖励和优惠政策，鼓励其持续提高产品质量和服务水平。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针对供应商存在的问题和不足，提供必要的培训和辅导支持，帮助其提升能力和水平。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定期对供应商进行评价和审计，发现问题及时督促其整改和改进；同时鼓励供应商开展自我评价和持续改进活动，不断提升其综合竞争力。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实施供应商激励措施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加强供应商培训和辅导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建立供应商评价和改进体系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供应商关系维护与优化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供应商选择与合同签订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质量优先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确保供应商提供的产品或服务符合质量标准。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价格合理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在保证质量的前提下，选择价格具有竞争力的供应商。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供应商选择原则与流程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交货准时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供应商应能够保证按时交货，避免延误工期。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服务良好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供应商应提供优质的售后服务，解决使用过程中出现的问题。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收集潜在供应商的信息，包括产品质量、价格、交货期、售后服务等。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根据调研结果，初步筛选出符合要求的供应商。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初步筛选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https://d.book118.com/468011052006006035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2024-09-13T16:57:59.661</cp:lastPrinted>
  <dcterms:created xsi:type="dcterms:W3CDTF">2024-09-13T08:57:59Z</dcterms:created>
  <dcterms:modified xsi:type="dcterms:W3CDTF">2024-09-13T08:58:01Z</dcterms:modified>
</cp:coreProperties>
</file>