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0BF7F7-8D91-4DFB-B712-BE32934DE3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C5483F-5BFB-48C6-9064-71028295C2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C94E19-806A-47F6-8A72-C59949DFF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81D974-8521-4496-A973-226403FD79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043D74-44F7-4223-AE58-704009BAE9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8DE530-BDCB-47A7-A03F-6DFB99DBD7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71B127-09CA-4B54-A708-5FAC53759B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0B262A-B18D-4EA1-8330-EFF82F8F0B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2BF316-3410-4F0C-ABE2-63145BD462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8F2AED-D60B-47C5-86DE-5B79EF0F8D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595C47-2C9B-4BBD-BAE9-AFCA59C4B7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11053052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南昌搜狗问答推广方案</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推广背景与目标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推广策略制定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内容创意及呈现方式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合作渠道拓展与资源整合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数据监测、评估及优化调整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总结回顾与未来发展规划</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推广背景与目标</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搜狗问答平台介绍</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搜狗问答平台概述</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搜狗问答是搜狗公司推出的一个基于搜索引擎的互动式知识问答社区，用户可以在此提问、回答问题，分享知识和经验。</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平台用户群体</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搜狗问答平台汇聚了大量活跃用户，包括各年龄层、职业领域和兴趣爱好的人群，为品牌推广提供了广泛的受众基础。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南昌市作为江西省省会，经济发展迅速，人口众多，具有较大的市场潜力。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南昌市场概况</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南昌市民在消费、教育、健康、娱乐等方面有着多样化的需求，需要有针对性的推广策略来满足这些需求。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目标受众需求</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南昌市场现状及需求分析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通过搜狗问答平台的推广，提高品牌在南昌市场的知名度，增加用户对品牌的认知度。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提升品牌知名度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借助搜狗问答平台的用户群体优势，拓展品牌在南昌市场的份额，提高市场占有率。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拓展市场份额</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通过精准的推广策略，引导目标受众对品牌产品产生兴趣并购买，从而实现产品销售的增长。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促进产品销售</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推广目标与预期效果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推广策略制定</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https://d.book118.com/468011053052006047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36</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2024-09-28T17:33:24.789</cp:lastPrinted>
  <dcterms:created xsi:type="dcterms:W3CDTF">2024-09-28T09:33:24Z</dcterms:created>
  <dcterms:modified xsi:type="dcterms:W3CDTF">2024-09-28T09:33:27Z</dcterms:modified>
</cp:coreProperties>
</file>