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B8A036-DD61-4112-81B1-14902E3C1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ED51B7-E855-4A93-BC6E-C10180DF22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CB8110-39B7-4B04-BEA6-B8F3E715BD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0E35E6-5480-403F-9D87-BB21CFC184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D54219-09FD-4D81-848B-F58136A79A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4F8526-A292-4F78-824C-2ED2743A90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853378-389F-4A19-9A1B-9F89FC3763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A36DBD-633A-4F2D-986C-49ABBA0F4C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0BA751-42A4-4EF6-B11F-F748879E59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AB9F45-D74B-43D2-A0D0-89A079A29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8CE5C7-C11F-4B87-AD3D-51F75442C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1201003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高血压中医药防治的经络调理方法研究与推拿手法实践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经络调理方法概述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推拿手法实践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临床研究进展与成果展示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实践经验分享与讨论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875" r="1687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75" r="166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高血压是一种常见的心血管疾病，全球范围内患病率逐年上升，严重威胁人类健康。</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高血压可导致心脏、脑、肾脏等多个靶器官损害，增加心脑血管事件的风险。</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高血压的危害不仅在于血压升高本身，更在于其引起的并发症和合并症。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高血压现状及危害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中医药防治高血压优势</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中医药具有整体观念和辨证论治的特点，能够针对不同证型的高血压患者进行个体化治疗。</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中药具有多靶点、多途径的降压作用，能够改善患者的症状和生活质量。</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中医药治疗高血压副作用小，可长期应用，对于需要终身治疗的高血压患者具有重要意义。</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通过研究经络调理方法对高血压的防治作用，为中医药治疗高血压提供新的思路和方法。</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探讨推拿手法在高血压治疗中的应用价值，为高血压患者提供一种安全、有效的非药物治疗方法。</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900" b="790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通过实践验证经络调理方法和推拿手法治疗高血压的效果，为临床推广和应用提供依据。</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经络调理方法概述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95" b="179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003" b="2900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经络系统与高血压关系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经络系统与血液循环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经络系统通过调节气血运行，影响血管舒缩功能和血液黏稠度，从而与高血压的发生发展密切相关。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经络与脏腑联系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经络与心、肝、肾等脏腑功能失调有关，脏腑功能失衡可导致高血压，经络调理可恢复脏腑平衡。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经络与神经系统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经络与神经系统相互关联，神经系统功能异常可引起高血压，经络调理可改善神经功能。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针灸疗法</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推拿按摩</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拔罐疗法</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刮痧疗法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常用经络调理方法</a:t>
              </a:r>
            </a:p>
          </p:txBody>
        </p:sp>
      </p:grpSp>
      <p:pic>
        <p:nvPicPr>
          <p:cNvPr id="28" name="Picture 28"/>
          <p:cNvPicPr>
            <a:picLocks noChangeAspect="1"/>
          </p:cNvPicPr>
          <p:nvPr/>
        </p:nvPicPr>
        <p:blipFill>
          <a:blip r:embed="rId2"/>
          <a:srcRect l="17383" r="1738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2254" b="1225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通过刺激特定穴位，调节经络气血运行，达到降压目的。</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运用特定手法在经络穴位上进行按摩、推拿，以疏通经络、调和气血。</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利用罐具吸附于皮肤，造成局部充血或瘀血，以刺激经络穴位，达到降压效果。</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使用刮痧板在皮肤相关部位进行刮拭，以出痧为度，达到疏通经络、活血化瘀的目的。</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降压效果</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经络调理方法可显著降低血压水平，减少降压药物的用量和副作用。</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症状改善</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经络调理可缓解高血压引起的头痛、眩晕、心悸等症状，提高患者生活质量。</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预防并发症</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经络调理有助于改善血管功能和血液流变性，降低高血压并发症的风险。</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个体化治疗</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根据患者的具体病情和体质特点，制定个体化的经络调理方案，提高治疗效果。</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经络调理在高血压防治中应用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推拿手法实践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常用推拿手法介绍</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滚法：以手掌背部近小指侧部分贴于治疗部位上，掌指关节略为屈曲，然后进行腕关节最大限度的屈伸及前臂旋转的协同动作使掌背近小指侧部分在治疗部位上作来回运动。操作时，术者的肩关节放松下垂，肘关节离开躯干约15厘米左右；各手指任其自然，不能过度屈伸或用力过猛，腕关节屈伸幅度要大，使掌背部分1/2的面积接触在治疗部位上。掌背的近小指侧部分是滚法操作的着力点，应紧贴治疗部位上，不宜顶压或有意拍打。前臂的旋转及腕关节的屈伸应协调一致，即屈腕动作伸前臂，伸腕动作屈前臂。滚法在操作时手指所需用的力量，要视治疗部位肌肉厚薄及医者自身力量强弱而定。力量强的可用力轻些，力量弱的可用力重些。如治疗时医者感到自身力量有所不足，可在施术时将除食指外的其余四指伸直，以增加辅助力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一指禅推法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以拇指端或罗纹面着力于治疗部位，通过指间关节的屈伸和腕关节的摆动，使产生的力持续地作用在治疗部位上。在操作时应注意沉肩、垂肘、悬腕、掌虚、指实、紧推、慢移。</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揉法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以指、掌、掌根、小鱼际、四指近侧指间关节背侧突起、前臂尺侧肌群、肘尖部等其他部位着力于治疗部位，做轻柔缓和的环旋活动。</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摩法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以指或掌在皮肤或穴位上进行柔和的摩擦。</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常用推拿手法介绍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用指或掌在皮肤上来回摩擦的一种手法。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用指或掌着力于治疗部位上，进行单方向的直线推动。推动时应保持一定的压力，做到轻而不浮，重而不滞。</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常用推拿手法介绍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推法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擦法</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https://d.book118.com/468012010032006032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2024-09-09T13:23:16.514</cp:lastPrinted>
  <dcterms:created xsi:type="dcterms:W3CDTF">2024-09-09T05:23:16Z</dcterms:created>
  <dcterms:modified xsi:type="dcterms:W3CDTF">2024-09-09T05:23:18Z</dcterms:modified>
</cp:coreProperties>
</file>