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93" r:id="rId2"/>
  </p:sldMasterIdLst>
  <p:sldIdLst>
    <p:sldId id="259" r:id="rId3"/>
    <p:sldId id="262" r:id="rId4"/>
    <p:sldId id="264" r:id="rId5"/>
  </p:sldIdLst>
  <p:sldSz cx="9144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ABA9A-8E79-421E-8050-523B8860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09A0F-4F55-4F9C-849E-85F796A93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3CE0A-11C2-4281-9247-1F9FACDF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EC29F-5AE9-4D0E-8DDE-4444312F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E0334-3121-46E6-8787-D02643E8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B3B0D-68B9-4112-9A3B-B94785CA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A00047-8E74-433E-B58F-65AD681D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85F83-3647-4FD4-B134-21B1D6209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6955D-52DA-4D02-A0C7-F17664F9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E17B0-D762-4578-95EF-64C239D2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243CB-BB10-4153-B651-7DF633843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4612005" y="1361440"/>
            <a:ext cx="4322921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754856" y="3587645"/>
            <a:ext cx="1205865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754856" y="1586609"/>
            <a:ext cx="4638199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sz="3975">
                <a:sym typeface="+mn-ea"/>
              </a:rPr>
              <a:t>单击此处编辑标题</a:t>
            </a:r>
            <a:endParaRPr sz="3975"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521493" y="6314400"/>
            <a:ext cx="1962506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1964306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521100" y="359999"/>
            <a:ext cx="81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100">
                <a:sym typeface="+mn-ea"/>
              </a:rPr>
              <a:t>单击此处编辑母版标题样式</a:t>
            </a:r>
            <a:endParaRPr sz="2100"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521100" y="1225550"/>
            <a:ext cx="8097037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521100" y="6314400"/>
            <a:ext cx="19629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19647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9144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521493" y="361950"/>
            <a:ext cx="8101012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400" err="1">
                <a:sym typeface="+mn-ea"/>
              </a:rPr>
              <a:t>单击此处编辑标题</a:t>
            </a:r>
            <a:endParaRPr sz="2400"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9144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85800" y="1677670"/>
            <a:ext cx="423291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sz="7200" err="1">
                <a:sym typeface="+mn-ea"/>
              </a:rPr>
              <a:t>编号</a:t>
            </a:r>
            <a:endParaRPr sz="7200"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71512" y="3533140"/>
            <a:ext cx="423291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2700">
                <a:sym typeface="+mn-ea"/>
              </a:rPr>
              <a:t>单击此处编辑标题</a:t>
            </a:r>
            <a:endParaRPr sz="2700"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521100" y="359999"/>
            <a:ext cx="81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100">
                <a:sym typeface="+mn-ea"/>
              </a:rPr>
              <a:t>单击此处编辑母版标题样式</a:t>
            </a:r>
            <a:endParaRPr sz="2100"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800604" y="1250066"/>
            <a:ext cx="3820496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518404" y="1250066"/>
            <a:ext cx="38204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521493" y="6314400"/>
            <a:ext cx="1962506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1964306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521100" y="359999"/>
            <a:ext cx="81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100">
                <a:sym typeface="+mn-ea"/>
              </a:rPr>
              <a:t>单击此处编辑母版标题样式</a:t>
            </a:r>
            <a:endParaRPr sz="2100"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4676400" y="1854000"/>
            <a:ext cx="3946106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4676400" y="1226215"/>
            <a:ext cx="3946106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521100" y="1854000"/>
            <a:ext cx="3942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521100" y="1225550"/>
            <a:ext cx="3942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538638" y="6314400"/>
            <a:ext cx="1945361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1964306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521100" y="359999"/>
            <a:ext cx="81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100">
                <a:sym typeface="+mn-ea"/>
              </a:rPr>
              <a:t>单击此处编辑母版标题样式</a:t>
            </a:r>
            <a:endParaRPr sz="2100"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521493" y="6314400"/>
            <a:ext cx="1962506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1964306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493" y="366395"/>
            <a:ext cx="8101013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350" err="1">
                <a:sym typeface="+mn-ea"/>
              </a:rPr>
              <a:t>第二级</a:t>
            </a:r>
            <a:endParaRPr sz="1350">
              <a:sym typeface="+mn-ea"/>
            </a:endParaRPr>
          </a:p>
          <a:p>
            <a:pPr lvl="2"/>
            <a:r>
              <a:rPr sz="1350" err="1">
                <a:sym typeface="+mn-ea"/>
              </a:rPr>
              <a:t>第三级</a:t>
            </a:r>
            <a:endParaRPr sz="1350">
              <a:sym typeface="+mn-ea"/>
            </a:endParaRPr>
          </a:p>
          <a:p>
            <a:pPr lvl="3"/>
            <a:r>
              <a:rPr sz="1350" err="1">
                <a:sym typeface="+mn-ea"/>
              </a:rPr>
              <a:t>第四级</a:t>
            </a:r>
            <a:endParaRPr sz="1350">
              <a:sym typeface="+mn-ea"/>
            </a:endParaRPr>
          </a:p>
          <a:p>
            <a:pPr lvl="4"/>
            <a:r>
              <a:rPr sz="1350" err="1">
                <a:sym typeface="+mn-ea"/>
              </a:rPr>
              <a:t>第五级</a:t>
            </a:r>
            <a:endParaRPr sz="1350"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521493" y="6314400"/>
            <a:ext cx="1962506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1964306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538638" y="959485"/>
            <a:ext cx="520541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521493" y="1225550"/>
            <a:ext cx="8099607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 sz="1350">
                <a:sym typeface="+mn-ea"/>
              </a:rPr>
              <a:t>单击此处编辑母版副标题样式</a:t>
            </a:r>
            <a:endParaRPr sz="1350"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521100" y="359999"/>
            <a:ext cx="81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100">
                <a:sym typeface="+mn-ea"/>
              </a:rPr>
              <a:t>单击此处编辑母版标题样式</a:t>
            </a:r>
            <a:endParaRPr sz="2100"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521100" y="6314400"/>
            <a:ext cx="19629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1964306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4307681" y="925195"/>
            <a:ext cx="5195411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754856" y="3617595"/>
            <a:ext cx="1205865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754856" y="1586608"/>
            <a:ext cx="4638199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521099" y="6314400"/>
            <a:ext cx="19629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19628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521099" y="1226916"/>
            <a:ext cx="80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521100" y="360000"/>
            <a:ext cx="81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83" r:id="rId2"/>
    <p:sldLayoutId id="2147484084" r:id="rId3"/>
    <p:sldLayoutId id="2147484085" r:id="rId4"/>
    <p:sldLayoutId id="2147484086" r:id="rId5"/>
    <p:sldLayoutId id="2147484087" r:id="rId6"/>
    <p:sldLayoutId id="2147484088" r:id="rId7"/>
    <p:sldLayoutId id="2147484089" r:id="rId8"/>
    <p:sldLayoutId id="2147484090" r:id="rId9"/>
    <p:sldLayoutId id="2147484091" r:id="rId10"/>
    <p:sldLayoutId id="21474840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2104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754856" y="3547983"/>
            <a:ext cx="1205865" cy="316230"/>
          </a:xfrm>
        </p:spPr>
        <p:txBody>
          <a:bodyPr/>
          <a:lstStyle/>
          <a:p>
            <a:r>
              <a:rPr lang="zh-CN" altLang="en-US" sz="1050"/>
              <a:t>汇报人：</a:t>
            </a:r>
            <a:r>
              <a:rPr lang="en-US" altLang="zh-CN" sz="1050"/>
              <a:t>XX</a:t>
            </a:r>
            <a:endParaRPr lang="zh-CN" altLang="en-US" sz="1050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4856" y="2047206"/>
            <a:ext cx="4638199" cy="1290045"/>
          </a:xfrm>
        </p:spPr>
        <p:txBody>
          <a:bodyPr>
            <a:normAutofit fontScale="90000"/>
          </a:bodyPr>
          <a:lstStyle/>
          <a:p>
            <a:r>
              <a:rPr lang="zh-CN" altLang="en-US" sz="3975"/>
              <a:t>政策法规变化与企业应对策略PPT大纲</a:t>
            </a:r>
            <a:endParaRPr lang="zh-CN" altLang="en-US" sz="3975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521493" y="1128712"/>
            <a:ext cx="8101012" cy="545306"/>
          </a:xfrm>
        </p:spPr>
        <p:txBody>
          <a:bodyPr/>
          <a:lstStyle/>
          <a:p>
            <a:r>
              <a:rPr lang="zh-CN" altLang="en-US" sz="2400"/>
              <a:t>目录</a:t>
            </a:r>
            <a:endParaRPr lang="zh-CN" altLang="en-US" sz="2400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4393406" y="2396490"/>
            <a:ext cx="4273391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4327207" y="1715928"/>
            <a:ext cx="641985" cy="68103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27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27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4969192" y="1715928"/>
            <a:ext cx="3819048" cy="680561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18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18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4393406" y="3152298"/>
            <a:ext cx="4273391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4327207" y="2471737"/>
            <a:ext cx="641985" cy="68103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27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27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4969192" y="2471737"/>
            <a:ext cx="3819048" cy="680561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18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政策法规对企业发展的影响</a:t>
            </a:r>
            <a:endParaRPr lang="en-US" altLang="zh-CN" sz="18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4393406" y="3908107"/>
            <a:ext cx="4273391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4327207" y="3227546"/>
            <a:ext cx="641985" cy="68103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27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27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4969192" y="3227546"/>
            <a:ext cx="3819048" cy="680561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18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企业应对政策法规变化的策略</a:t>
            </a:r>
            <a:endParaRPr lang="en-US" altLang="zh-CN" sz="18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4393406" y="4663916"/>
            <a:ext cx="4273391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4327207" y="3983355"/>
            <a:ext cx="641985" cy="68103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27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27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4969192" y="3983355"/>
            <a:ext cx="3819048" cy="680561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18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企业应对政策法规变化的实践案例</a:t>
            </a:r>
            <a:endParaRPr lang="en-US" altLang="zh-CN" sz="18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4393406" y="5419725"/>
            <a:ext cx="4273391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327207" y="4739164"/>
            <a:ext cx="641985" cy="68103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27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27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4969192" y="4739164"/>
            <a:ext cx="3819048" cy="680561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18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企业应对政策法规变化的挑战与机遇</a:t>
            </a:r>
            <a:endParaRPr lang="en-US" altLang="zh-CN" sz="18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https://d.book118.com/468012104132006043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政策法规变化与企业应对策略PPT大纲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2024-09-23T15:48:48.943</cp:lastPrinted>
  <dcterms:created xsi:type="dcterms:W3CDTF">2024-09-23T07:48:48Z</dcterms:created>
  <dcterms:modified xsi:type="dcterms:W3CDTF">2024-09-23T07:48:51Z</dcterms:modified>
</cp:coreProperties>
</file>