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8CA7E-8C97-48A2-91B6-6AC40B4E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FDF3D-00E2-4978-8D17-F87EA27BD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C8CCC-DED9-41EC-92DF-D098AE62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294F4-EA26-46DC-BCD3-2EEC98E74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BF65C-2035-444D-BB29-9E9366DA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870F1-C00D-41BE-9454-A556D457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732AE-FDAD-4E43-953F-29FFEDE9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D5EEF-1599-450E-BB5B-CBB113BD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8D497-BED7-4B8C-998B-60D14380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4108-66ED-4BF0-933A-17EA854C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3FF21-A033-4108-A20D-59BA4B12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412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炎症护理PPT\n## 1.妇产科炎症概述及分类\n### 1.1妇产科炎症的定义与病因\n### 1.2妇产科炎症的分类及特点\n### 1.3妇产科炎症的发病机制与临床表现\n## 2.妇产科炎症的诊断与治疗\n### 2.1妇产科炎症的诊断方法\n### 2.2妇产科炎症的治疗原则与方案\n### 2.3妇产科炎症的中医药治疗\n## 3.妇产科炎症的护理措施\n### 3.1妇产科炎症的一般护理\n### 3.2妇产科炎症的专科护理\n### 3.3妇产科炎症的心理护理与康复指导\n## 4.妇产科炎症的预防与保健\n### 4.1妇产科炎症的预防策略\n### 4.2妇产科炎症的保健措施\n### 4.3妇产科炎症的健康教育与健康促进\n## 5.妇产科炎症的病例分析与讨论\n### 5.1妇产科炎症的典型病例介绍\n### 5.2妇产科炎症的病例分析与讨论\n### 5.3妇产科炎症的病例启示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妇产科炎症护理PPT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妇产科炎症概述及分类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妇产科炎症是指女性生殖系统器官的炎症反应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发病部位包括阴道、宫颈、子宫、输卵管等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病因复杂，包括细菌、病毒、真菌等微生物感染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还可能与内分泌失调、免疫因素、生活习惯等因素有关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妇产科炎症的病因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微生物感染：如细菌性阴道炎、念珠菌性阴道炎、病毒性宫颈炎等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内分泌失调：如雌激素水平过高导致的宫颈糜烂、子宫内膜异位症等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免疫因素：如自身免疫性疾病导致的宫颈炎、盆腔炎等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生活习惯：如不良的卫生习惯、过紧的内衣裤、频繁的性生活等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妇产科炎症的定义与病因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妇产科炎症的分类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按发病部位分类：阴道炎、宫颈炎、子宫炎、输卵管炎等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按病原体分类：细菌性炎症、病毒性炎症、真菌性炎症等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按病程分类：急性炎症、慢性炎症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妇产科炎症的特点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发病率高，影响女性生殖健康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症状多样，容易混淆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可导致严重的并发症，如不孕症、盆腔脓肿等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治疗周期长，容易复发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妇产科炎症的分类及特点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妇产科炎症的发病机制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微生物感染：病原体通过生殖道黏膜侵入，引发炎症反应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内分泌失调：激素水平失衡，导致生殖道黏膜充血、水肿、糜烂等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免疫因素：免疫系统异常，导致炎症反应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妇产科炎症的临床表现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阴道分泌物异常：增多、异味、颜色改变等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阴道瘙痒、烧灼感：不同程度的外阴瘙痒、烧灼感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下腹部疼痛：急性炎症时出现剧痛，慢性炎症时表现为隐痛、胀痛等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不孕症：输卵管炎症导致输卵管堵塞、狭窄，影响受精卵通过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妇产科炎症的发病机制与临床表现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妇产科炎症的诊断与治疗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妇产科炎症的诊断方法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病史采集：了解患者的发病时间、症状、既往病史等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体格检查：观察外阴、阴道、宫颈等部位的情况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妇科检查：通过窥器检查阴道、宫颈、子宫等部位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实验室检查：如白带常规、细菌培养、宫颈涂片等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影像学检查：如B超、CT、MRI等，了解炎症部位及程度</a:t>
            </a:r>
            <a:endParaRPr/>
          </a:p>
        </p:txBody>
      </p:sp>
      <p:cxnSp>
        <p:nvCxnSpPr>
          <p:cNvPr id="23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治疗原则：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针对病因治疗：根据病原体选择敏感的抗生素、抗病毒药物等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改善局部环境：保持外阴清洁、干燥，避免不良刺激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调整内分泌：对于内分泌失调引起的炎症，可调整激素水平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增强免疫力：保持良好的作息、饮食，增强身体抵抗力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治疗方案：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药物治疗：抗生素、抗病毒药物、抗真菌药物等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物理治疗：如微波、激光、冷冻等，用于局部病灶治疗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手术治疗：对于严重的输卵管炎、盆腔脓肿等，可采用手术治疗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妇产科炎症的治疗原则与方案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妇产科炎症的中医药治疗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中医药治疗的优势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疗效稳定，副作用小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可以调整患者的整体身体状况，提高免疫力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对于慢性炎症，中医药治疗具有较好的疗效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中医药治疗方法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口服药物：如中药汤剂、中成药等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外用药物：如中药熏洗、栓剂、贴敷等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针灸、拔罐等中医特色疗法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妇产科炎症的护理措施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妇产科炎症的一般护理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保持外阴清洁、干燥，避免不良刺激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勤换内裤，避免穿过紧的内衣裤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避免频繁的性生活，避免使用不洁的卫生护垫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加强营养，保持良好的作息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https://d.book118.com/468014123042006037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妇产科炎症护理PPT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2024-09-17T00:46:30.131</cp:lastPrinted>
  <dcterms:created xsi:type="dcterms:W3CDTF">2024-09-16T16:46:30Z</dcterms:created>
  <dcterms:modified xsi:type="dcterms:W3CDTF">2024-09-16T16:46:32Z</dcterms:modified>
</cp:coreProperties>
</file>