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07ED72-A8FA-434C-B6BB-4929CFDA73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9F028C-D7B5-430C-A135-48D90F3664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EF66ED-0EB7-40D4-AD6E-64602C39E9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987136-7E9F-4038-AF82-E2D19F4FDA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FCC00AC-573F-4690-80CC-6A8085E608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C033D49-05CA-4E2A-AEB9-B75E843FEF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A6AD446-17B4-414B-A2F5-7B78CB2740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3D4274-9E39-4679-B252-2325B756B3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0BB941-59D6-4A96-8DCB-6778DC1FE1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5180BB-4E4A-428C-870F-4FF3182AD7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095ECC-9BF0-4624-8324-4AC509A6DF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6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8015123003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文书司法鉴定：理论与实践\n## 1.文书司法鉴定的概念与重要性\n### 1.1文书司法鉴定的定义与范围\n### 1.2文书司法鉴定的重要性及作用\n### 1.3文书司法鉴定在现代社会中的应用\n## 2.文书司法鉴定的基本原理与方法\n### 2.1文书司法鉴定的基本原理\n### 2.2文书司法鉴定的常用方法与技术\n### 2.3文书司法鉴定中的专家意见与证据效力\n## 3.文书司法鉴定的流程与规范\n### 3.1文书司法鉴定的流程与步骤\n### 3.2文书司法鉴定的规范与标准\n### 3.3文书司法鉴定的法律责任与伦理道德\n## 4.文书司法鉴定在不同领域的应用案例\n### 4.1文书司法鉴定在司法审判中的应用\n### 4.2文书司法鉴定在行政执法中的应用\n### 4.3文书司法鉴定在企事业单位中的应用\n## 5.文书司法鉴定的发展趋势与挑战\n### 5.1文书司法鉴定技术的创新与进步\n### 5.2文书司法鉴定行业的规范化与标准化\n### 5.3文书司法鉴定在未来发展中面临的挑战与机遇\n&quot;,&quot;templateId&quot;:&quot;hw9irrrbyjd9jxkh8k6gtgupye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41730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>
              <a:buNone/>
            </a:pPr>
            <a:r>
              <a:rPr lang="zh-CN" sz="6600"/>
              <a:t>文书司法鉴定：理论与实践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1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600"/>
              <a:t>文书司法鉴定的概念与重要性</a:t>
            </a:r>
            <a:endParaRPr/>
          </a:p>
        </p:txBody>
      </p:sp>
      <p:sp>
        <p:nvSpPr>
          <p:cNvPr id="82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0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0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0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1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文书司法鉴定是指对文书进行科学鉴定的过程</a:t>
                </a:r>
                <a:endParaRPr/>
              </a:p>
            </p:txBody>
          </p:sp>
          <p:sp>
            <p:nvSpPr>
              <p:cNvPr id="11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文书包括：合同、遗嘱、借条、邮件等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鉴定内容包括：文书真实性、作者身份、书写时间等</a:t>
                </a:r>
                <a:endParaRPr/>
              </a:p>
            </p:txBody>
          </p:sp>
          <p:sp>
            <p:nvSpPr>
              <p:cNvPr id="11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1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1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1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文书司法鉴定的范围广泛</a:t>
                </a:r>
                <a:endParaRPr/>
              </a:p>
            </p:txBody>
          </p:sp>
          <p:sp>
            <p:nvSpPr>
              <p:cNvPr id="11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民事案件：合同纠纷、知识产权纠纷等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行政案件：行政处罚、行政许可等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刑事案件：诈骗、盗窃等</a:t>
                </a:r>
                <a:endParaRPr/>
              </a:p>
            </p:txBody>
          </p:sp>
          <p:sp>
            <p:nvSpPr>
              <p:cNvPr id="11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2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2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文书司法鉴定的定义与范围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文书司法鉴定的重要性及作用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27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2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2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文书司法鉴定在司法实践中的重要性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3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为法庭提供证据支持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保障当事人的合法权益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提高司法审判的公正性</a:t>
                </a:r>
                <a:endParaRPr/>
              </a:p>
            </p:txBody>
          </p:sp>
          <p:pic>
            <p:nvPicPr>
              <p:cNvPr id="13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32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3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3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文书司法鉴定在社会治理中的作用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3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辅助行政执法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促进企事业单位合规经营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维护社会公平正义</a:t>
                </a:r>
                <a:endParaRPr/>
              </a:p>
            </p:txBody>
          </p:sp>
          <p:pic>
            <p:nvPicPr>
              <p:cNvPr id="13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38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139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140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14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文书司法鉴定在司法审判中的应用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4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鉴定遗嘱、合同等文书的真实性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鉴定涉案文书的作者身份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鉴定文书的书写时间</a:t>
                </a:r>
                <a:endParaRPr/>
              </a:p>
            </p:txBody>
          </p:sp>
          <p:sp>
            <p:nvSpPr>
              <p:cNvPr id="143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44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14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文书司法鉴定在行政执法中的应用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4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鉴定行政处罚、行政许可等相关文书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鉴定涉嫌违法的文书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鉴定行政执法过程中的证据材料</a:t>
                </a:r>
                <a:endParaRPr/>
              </a:p>
            </p:txBody>
          </p:sp>
          <p:sp>
            <p:nvSpPr>
              <p:cNvPr id="147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48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14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文书司法鉴定在企事业单位中的应用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5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鉴定合同、协议等文书的真实性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鉴定文书作者的身份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鉴定文书的书写时间</a:t>
                </a:r>
                <a:endParaRPr/>
              </a:p>
            </p:txBody>
          </p:sp>
          <p:sp>
            <p:nvSpPr>
              <p:cNvPr id="151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15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文书司法鉴定在现代社会中的应用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54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200"/>
              <a:t>文书司法鉴定的基本原理与方法</a:t>
            </a:r>
            <a:endParaRPr/>
          </a:p>
        </p:txBody>
      </p:sp>
      <p:sp>
        <p:nvSpPr>
          <p:cNvPr id="155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5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5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5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6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文书司法鉴定的基本原理包括：科学、客观、公正</a:t>
                </a:r>
                <a:endParaRPr/>
              </a:p>
            </p:txBody>
          </p:sp>
          <p:sp>
            <p:nvSpPr>
              <p:cNvPr id="16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科学的鉴定方法和技术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客观的分析过程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公正的鉴定结果</a:t>
                </a:r>
                <a:endParaRPr/>
              </a:p>
            </p:txBody>
          </p:sp>
          <p:sp>
            <p:nvSpPr>
              <p:cNvPr id="16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6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6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6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文书司法鉴定的基本原则</a:t>
                </a:r>
                <a:endParaRPr/>
              </a:p>
            </p:txBody>
          </p:sp>
          <p:sp>
            <p:nvSpPr>
              <p:cNvPr id="16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以事实为依据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以法律为准绳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以科技为手段</a:t>
                </a:r>
                <a:endParaRPr/>
              </a:p>
            </p:txBody>
          </p:sp>
          <p:sp>
            <p:nvSpPr>
              <p:cNvPr id="16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7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文书司法鉴定的基本原理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7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文书司法鉴定的常用方法与技术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7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77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7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文书司法鉴定的常用方法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文书物质成分分析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文书书写时间鉴定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文书作者身份鉴定</a:t>
                </a:r>
                <a:endParaRPr/>
              </a:p>
            </p:txBody>
          </p:sp>
          <p:pic>
            <p:nvPicPr>
              <p:cNvPr id="18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2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8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文书司法鉴定的常用技术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荧光光谱分析技术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红外光谱分析技术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核磁共振分析技术</a:t>
                </a:r>
                <a:endParaRPr/>
              </a:p>
            </p:txBody>
          </p:sp>
          <p:pic>
            <p:nvPicPr>
              <p:cNvPr id="18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8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9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9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文书司法鉴定中的专家意见</a:t>
                </a:r>
                <a:endParaRPr/>
              </a:p>
            </p:txBody>
          </p:sp>
          <p:sp>
            <p:nvSpPr>
              <p:cNvPr id="19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专家对文书进行鉴定并发表意见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专家意见可以作为法庭证据</a:t>
                </a:r>
                <a:endParaRPr/>
              </a:p>
            </p:txBody>
          </p:sp>
          <p:sp>
            <p:nvSpPr>
              <p:cNvPr id="19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9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文书司法鉴定中专家意见的效力</a:t>
                </a:r>
                <a:endParaRPr/>
              </a:p>
            </p:txBody>
          </p:sp>
          <p:sp>
            <p:nvSpPr>
              <p:cNvPr id="19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专家意见的客观性和科学性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专家意见的证据效力</a:t>
                </a:r>
                <a:endParaRPr/>
              </a:p>
            </p:txBody>
          </p:sp>
          <p:sp>
            <p:nvSpPr>
              <p:cNvPr id="20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0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文书司法鉴定中的专家意见与证据效力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000"/>
              <a:t>文书司法鉴定的流程与规范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文书司法鉴定的流程与步骤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文书司法鉴定的基本流程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受理鉴定申请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审查鉴定材料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进行鉴定实验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撰写鉴定报告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文书司法鉴定的具体步骤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收集和整理鉴定材料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选择合适的鉴定方法和技术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分析鉴定结果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得出鉴定结论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https://d.book118.com/468015123003006042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purple">
      <a:dk1>
        <a:srgbClr val="000000"/>
      </a:dk1>
      <a:lt1>
        <a:srgbClr val="FFFFFF"/>
      </a:lt1>
      <a:dk2>
        <a:srgbClr val="291540"/>
      </a:dk2>
      <a:lt2>
        <a:srgbClr val="FFE2FA"/>
      </a:lt2>
      <a:accent1>
        <a:srgbClr val="DD5CBF"/>
      </a:accent1>
      <a:accent2>
        <a:srgbClr val="F595DA"/>
      </a:accent2>
      <a:accent3>
        <a:srgbClr val="92317B"/>
      </a:accent3>
      <a:accent4>
        <a:srgbClr val="BA71F0"/>
      </a:accent4>
      <a:accent5>
        <a:srgbClr val="9135CE"/>
      </a:accent5>
      <a:accent6>
        <a:srgbClr val="5A107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文书司法鉴定：理论与实践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2024-09-20T22:50:45.777</cp:lastPrinted>
  <dcterms:created xsi:type="dcterms:W3CDTF">2024-09-20T14:50:45Z</dcterms:created>
  <dcterms:modified xsi:type="dcterms:W3CDTF">2024-09-20T14:50:47Z</dcterms:modified>
</cp:coreProperties>
</file>