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CADB0C-3781-4638-8CCC-2986C1C91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849CE-2A67-4E7F-99E8-DAFDD8EC0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9D94F4-DFE8-4CB6-811F-8188FAB8A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800DEF-8E3E-4A75-BB6F-1A47D14B9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D1F67C-4EC5-4E65-A116-AC831CC729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71DFDF-6DA2-406D-8488-D9387B068C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4DE3AA-667E-423D-8441-3AD3BE8191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556827-9C31-4DF0-B970-F9AA9C03E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04B48F-B255-4946-830A-018A8CE6DB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9F764-1E38-4AAA-9EB5-930D76464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5A06C-9582-46D7-9D4B-A0835F3FF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15132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护理病情观察ppt大赛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病情观察的基本原则和方法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常见病情观察案例分析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护理病情观察的挑战与对策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护理病情观察的未来发展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提高护理人员对病情观察的重视程度，提升护理质量。</a:t>
            </a:r>
          </a:p>
        </p:txBody>
      </p:sp>
      <p:pic>
        <p:nvPicPr>
          <p:cNvPr id="5" name="Picture 5"/>
          <p:cNvPicPr>
            <a:picLocks noChangeAspect="1"/>
          </p:cNvPicPr>
          <p:nvPr/>
        </p:nvPicPr>
        <p:blipFill>
          <a:blip r:embed="rId4"/>
          <a:srcRect t="17310" b="1731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通过比赛形式，激发护理人员的学习热情和创造力。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促进护理人员之间的交流与合作，提升团队协作能力。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25260" r="25260"/>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2046" r="1204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及时发现病情变化，为治疗提供依据。</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有助于预防并发症的发生，降低病死率。</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提高患者满意度，增强医患信任。</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提升护理人员的专业素养和实践能力。</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护理病情观察的重要性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病情观察的基本原则和方法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定时记录是病情观察的重要原则，有助于及时发现病情变化，为治疗提供依据。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定时记录要求护理人员在规定的时间间隔内对患者的病情状况进行观察、记录，如每小时、每2小时或每4小时记录一次。这样可以确保在患者病情发生变化时能够及时发现，为医生提供准确的诊疗依据。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定时记录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观察内容是病情观察的核心，需要全面、细致地了解患者的生理、心理状况。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观察内容包括但不限于患者的生命体征（如体温、脉搏、呼吸、血压等）、意识状态、面色、体位、姿势、语言表达能力、情绪状态等。这些观察内容能够反映患者的生理和心理状况，为医生判断病情提供依据。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掌握正确的观察技巧是提高病情观察准确性的关键。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观察技巧包括但不限于以下几点：保持与患者沟通，了解其主诉和感受；注意观察细节，如患者的表情、动作等；比较患者当前状况与之前记录的情况，寻找变化；保持客观、冷静的态度，不受主观情绪干扰。通过掌握这些技巧，护理人员能够更准确地观察病情，提高护理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常见病情观察案例分析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高血压患者的病情观察需要关注血压变化、症状表现和自身认知情况。</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护理人员需要定期记录患者血压情况，观察患者是否有头痛、头晕、心悸、疲劳等症状表现，同时评估患者对高血压疾病的认识情况，以及自身认知情况。</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护理人员需要关注患者情况，及时发现并处理高血压并发症。</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护理人员需要密切关注患者情况，及时发现并处理高血压并发症，如心脑血管疾病、肾脏疾病等。</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高血压患者的病情观察需要综合评估患者情况，制定个性化的护理计划。</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护理人员需要根据患者情况，综合评估患者情况，制定个性化的护理计划，包括饮食、运动、药物治疗等方面的指导。</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高血压患者的病情观察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https://d.book118.com/468015132012006044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2024-09-23T21:48:47.607</cp:lastPrinted>
  <dcterms:created xsi:type="dcterms:W3CDTF">2024-09-23T13:48:47Z</dcterms:created>
  <dcterms:modified xsi:type="dcterms:W3CDTF">2024-09-23T13:48:49Z</dcterms:modified>
</cp:coreProperties>
</file>