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CA0930F-CC8F-41E2-B4FA-0035F9F5740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F7739-BEF9-4044-B464-D4111EAB0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59D98-3A54-4892-997C-472E307E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3D271-1C43-46AF-BE3D-E686AB2F8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04577-DBAA-440C-AAB8-EFF391B16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827E20-1B9E-43B2-A6E2-C829D9B74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5551F-77BA-4D43-B2B5-9F80787A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FD706-256A-4F25-A5B8-C391CFAA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FDDA9-1862-4650-99BD-3FD9207D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7275F-C3E2-4A41-B9F3-1EB3B5A2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97890-A731-4397-9F77-B774F5293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5B0AB-0FA5-439E-BF25-0DF141E45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86A1F56-2FA1-4F69-A3AD-32C2BB3E4D4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CD3CEE-696B-49BD-AF08-9E4D6AA6AAA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706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强化心理自信成就更好的自己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强化心理自信成就更好的自己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塑造积极的心态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建立积极的生活习惯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建立良好的自我形象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拓展人际关系圈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强化心理自信成就更好的自己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了解心理自信的重要性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心理自信是指一个人对自己能力的信心和肯定，是实现成功的关键因素之一。充分的心理自信可以帮助我们更好地应对挑战，面对困难。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影响心理自信的因素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影响人格形成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童年成长经历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了解自己优势与劣势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外界因素对自信的影响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社会环境和他人评价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提升心理自信的方法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明确行动方向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设定具体目标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挑战自我提升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接受挑战并学会从失败中成长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正确认识自己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培养自我意识和自尊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相信自己可以克服困难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看到问题背后的机会和潜力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发现成长机会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挖掘潜在能力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培养乐观态度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积极面对问题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塑造积极的心态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保持心态的重要性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持积极的心态对我们的生活和工作至关重要。积极的心态能让我们更好地适应环境，保持乐观的情绪，从而更好地面对挑战。同时，积极的心态也有益于身心健康，能够减少压力和焦虑，提升幸福感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积极心态的好处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更专注、更有动力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增进沟通、增强信任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帮助建立良好的人际关系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勇于挑战、接受新事物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塑造积极心态的方法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学会感恩身边的人和事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培养感恩之心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保持对生活的热爱和激情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坚持做自己喜欢的事情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积极寻找问题的解决方案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学会乐观思考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寻找情绪宣泄的方式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运动、放松身心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倾诉和表达情绪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艺术创作等途径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培养调节情绪的能力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学会自我调节情绪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控制情绪反应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保持心态平衡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克服消极情绪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学会正面应对压力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寻找解决问题的方法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寻求他人支持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保持冷静和理智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塑造积极的心态，我们可以更好地面对挑战、提升工作效率、建立良好的人际关系，促进个人成长和发展。同时，克服消极情绪是塑造积极心态的关键，要学会正面应对压力，寻找情绪宣泄的方式，并培养调节情绪的能力。只有保持积极的心态，我们才能成就更好的自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建立积极的生活习惯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健康的生活方式对心理自信的影响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的生活方式对心理自信起着至关重要的作用。充足的睡眠能够帮助我们保持神经系统的平衡，提高专注力和情绪稳定性。健康饮食是维持身体健康的基础，有助于提高脑部功能和情绪调节。适量的运动可以释放压力，增强自信心和快乐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建立积极的生活习惯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提升内心平静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每天保持一段时间的沉默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注重人际交往和社交能力的培养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扩展知识面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培养阅读的习惯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制定计划并持之以恒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制定详细计划，分解步骤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保持执行力，坚持不懈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不断反思和调整目标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定期回顾目标进度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灵活调整目标，适时改变策略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基于目标的生活方式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制定长期和短期目标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设定明确目标有助于指引行动方向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长短期目标结合，提升行动效率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知识的获取和分享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不断充实自己的大脑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持续学习新知识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丰富个人生活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发展自己的技能和兴趣爱好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与他人共同成长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分享自己的经验和知识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心理自信的重要性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提升自我认知能力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面对困难时保持乐观和坚韧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增强抗挫折能力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积极面对生活中的挑战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坚信自己能够战胜困难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持续学习的重要性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持续学习可以让我们不断充实自己的大脑，拓展知识面，提高解决问题的能力。通过学习，我们可以保持年轻，拥有更广阔的视野和更多的机会。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https://d.book118.com/468017065011006050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强化心理自信成就更好的自己</vt:lpstr>
      <vt:lpstr>目录</vt:lpstr>
      <vt:lpstr>第1章 强化心理自信成就更好的自己</vt:lpstr>
      <vt:lpstr> </vt:lpstr>
      <vt:lpstr>影响心理自信的因素</vt:lpstr>
      <vt:lpstr>提升心理自信的方法</vt:lpstr>
      <vt:lpstr>培养乐观态度</vt:lpstr>
      <vt:lpstr>第2章 塑造积极的心态</vt:lpstr>
      <vt:lpstr> </vt:lpstr>
      <vt:lpstr>积极心态的好处</vt:lpstr>
      <vt:lpstr>塑造积极心态的方法</vt:lpstr>
      <vt:lpstr>克服消极情绪</vt:lpstr>
      <vt:lpstr>总结</vt:lpstr>
      <vt:lpstr>第3章 建立积极的生活习惯</vt:lpstr>
      <vt:lpstr>健康的生活方式对心理自信的影响</vt:lpstr>
      <vt:lpstr>建立积极的生活习惯</vt:lpstr>
      <vt:lpstr>基于目标的生活方式</vt:lpstr>
      <vt:lpstr>知识的获取和分享</vt:lpstr>
      <vt:lpstr>心理自信的重要性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2024-09-29T14:54:31.725</cp:lastPrinted>
  <dcterms:created xsi:type="dcterms:W3CDTF">2024-09-29T06:54:31Z</dcterms:created>
  <dcterms:modified xsi:type="dcterms:W3CDTF">2024-09-29T06:54:33Z</dcterms:modified>
</cp:coreProperties>
</file>