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6505C-5369-452B-B9B9-01AD4942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F9BB4-8113-45BC-A375-053F6C981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128D7-5582-45E4-B95B-B5B2923B4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23233-90DD-4264-926F-CA7D9ECA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E0D69-4356-4C75-B432-183068472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213DC-D436-4DBA-B661-04FF4504F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6673C-BCF3-4948-B1FD-4796CBD43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ECCF4-71AF-40F3-B951-E004BD432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61766-DEB1-4572-9E9F-090D2B4E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825F9-B3CD-438D-B01C-91C9C245A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05F63-2E63-4963-A8BA-94840768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710513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护士礼仪培训 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202X-12-21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护士仪表与举止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护士语言沟通技巧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护士行为规范与职业道德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护士礼仪培训方法与实施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护士礼仪培训效果评估与改进措施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护士礼仪是护理人员在医疗护理工作中所遵循的，能够体现职业特点、展现职业形象、彰显人文关怀的行为规范和准则。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护士礼仪的重要性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护士礼仪不仅关系到护理质量，还影响着患者对医院和医护人员的信任度。良好的护士礼仪有助于建立和谐的医患关系，提高患者满意度，提升医院形象。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559" r="2155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尊重患者的人格尊严、隐私权和知情同意权，关注患者的心理需求，以患者为中心，提供人性化服务。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尊重患者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以真诚、友善的态度对待患者，建立信任关系，让患者感受到温暖和关怀。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诚信友善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在工作中保持严谨细致的态度，严格执行医疗护理操作规程，确保医疗安全和质量。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严谨细致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遵守社会公德和职业道德规范，保持文明礼貌的举止和语言，展现良好的职业形象。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文明礼貌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语言规范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护士礼仪的规范要求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穿着整洁、得体的护士服，佩戴合适的护士帽、口罩等，保持整洁、大方的形象。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使用礼貌、亲切的语言与患者沟通，注意倾听和理解患者的需求和感受。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在工作中保持正确的姿势和动作，如站姿、坐姿、行走等，展现出专业、自信的形象。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掌握有效的沟通技巧，如倾听、安慰、鼓励等，以增强与患者的沟通和信任。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护士仪表与举止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护士的着装应整洁、得体、端庄，以白色或淡色为主，不佩戴过多饰物，保持衣领、袖口整洁。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护士着装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护士发型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护士妆容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护士的发型应简洁、大方，以短发为主，保持头发清洁，不使用过于浓密的发饰。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护士的妆容应以淡妆为主，不使用过于鲜艳的口红或眼影，保持自然肤色和形象。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护士仪表的规范要求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护士的姿态应保持端正、自然，站立时双腿并拢、收腹、挺胸，双手自然下垂或交叉于腹前。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姿态端正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护士的步态应轻盈、稳健，行走时保持直线，不奔跑或急行，同时注意保持与患者或家属的目光交流。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步态轻盈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护士的手势应规范、柔和，不使用过于粗鲁或突然的手势，同时注意保持双手清洁。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手势规范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护士举止的规范要求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护士的面部表情应亲切、自然，微笑服务，同时注意保持眼神交流和适当的表情表达。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面部表情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护士的口腔卫生应保持清洁，使用适当的口腔护理用品，避免在工作中因口腔问题影响服务质量。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护士的身体语言应与姿态和手势保持一致，同时注意保持与患者的良好沟通姿态和表达方式。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身体语言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护士仪容的规范要求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护士语言沟通技巧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34" b="28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护士与患者沟通技巧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积极倾听患者的诉求，理解患者的感受，建立信任关系。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使用简单明了的语言，避免医学术语，确保患者能够理解。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安慰与鼓励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给予患者安慰和鼓励，增强其信心，促进康复。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保持清晰、准确、及时的沟通，避免误解和冲突。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尊重同事的意见，积极合作，共同完成工作任务。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互相学习、分享经验，提高团队整体水平。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7" r="1679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护士与同事沟通技巧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https://d.book118.com/468017105132006024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2024-09-01T05:51:41.183</cp:lastPrinted>
  <dcterms:created xsi:type="dcterms:W3CDTF">2024-08-31T21:51:41Z</dcterms:created>
  <dcterms:modified xsi:type="dcterms:W3CDTF">2024-08-31T21:51:43Z</dcterms:modified>
</cp:coreProperties>
</file>